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78" r:id="rId2"/>
    <p:sldId id="279" r:id="rId3"/>
    <p:sldId id="272" r:id="rId4"/>
    <p:sldId id="273" r:id="rId5"/>
    <p:sldId id="285" r:id="rId6"/>
    <p:sldId id="297" r:id="rId7"/>
    <p:sldId id="281" r:id="rId8"/>
    <p:sldId id="296" r:id="rId9"/>
    <p:sldId id="300" r:id="rId10"/>
    <p:sldId id="282" r:id="rId11"/>
    <p:sldId id="302" r:id="rId12"/>
    <p:sldId id="303" r:id="rId13"/>
    <p:sldId id="284" r:id="rId14"/>
    <p:sldId id="304" r:id="rId15"/>
    <p:sldId id="307" r:id="rId16"/>
    <p:sldId id="305" r:id="rId17"/>
    <p:sldId id="306" r:id="rId18"/>
    <p:sldId id="267" r:id="rId19"/>
    <p:sldId id="256" r:id="rId2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ACFA6"/>
    <a:srgbClr val="C3B1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077" autoAdjust="0"/>
  </p:normalViewPr>
  <p:slideViewPr>
    <p:cSldViewPr snapToGrid="0" showGuides="1">
      <p:cViewPr varScale="1">
        <p:scale>
          <a:sx n="73" d="100"/>
          <a:sy n="73" d="100"/>
        </p:scale>
        <p:origin x="804" y="60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C9C0B1-DE02-4D10-84F6-CB692B037845}" type="datetimeFigureOut">
              <a:rPr lang="ko-KR" altLang="en-US" smtClean="0"/>
              <a:t>2021-07-12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881882-F9D3-4998-B90C-7C384506CC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30045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5615E82F-93E8-4ADF-A170-129033E47B8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4089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F10889-A5CB-44D0-970D-EBDABBF19B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79F362A-D1F2-4ACE-9DE1-18AC342BDA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298A321-7FA9-4ED5-9EB1-C00D0EA24E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6EE09A8-9CCA-442B-A526-53A42A08D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2021-07-12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2B2AEAD-4CF7-47ED-8F6A-D72591A4F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4037086-FA39-471F-8BCD-ECAC475BF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01460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9B0DCC-C3B1-4F04-AC08-9B0D56B3AD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8EE541A-AE93-4A3A-931A-321E062138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47C31E3-E000-4572-8A4A-BC0FBC242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2021-07-12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305F866-E540-43A1-8E04-B4540004D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52DBAE-416E-4B14-AE21-440B60C57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70682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7ACE99B-1BD1-4ED6-89BE-408A683405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2E8F63E-2203-4425-B499-1A6DA1ED01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143481B-1B74-44E8-BE04-B35556A23C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2021-07-12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BA5E51B-8D7B-4829-8204-E83C25AB15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D72D36-C36B-4F45-AAC1-B2DC28C66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92992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A44D03-9AF8-4A55-9BD0-4DBE4B3AF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79D1271-55E0-47A1-A8F1-C224D8FBA1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C1D4464-59DC-4B4F-8C82-9E7F248D6B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2021-07-12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03397C-FBF1-4DB0-879F-03411845C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D9343C-E60F-48D6-862A-96F6200FF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712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7EDD0D-0754-48CD-8722-2AC33B838D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5B37962-324A-4F1F-B7E7-61A51D8622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A41033-A8CF-4AB5-90AA-C54651A1B3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2021-07-12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A9F7D4-54B0-4004-8A56-F92C65816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F618CF-3C59-4F65-B6B1-DAC3E3069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74261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478D71-9DD5-4311-BA73-93020E8A6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26E8B09-7AD4-4103-8809-08A66DBE5D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B0AFB49-D202-425D-BE8B-C3FA9F6AA1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DB4CE85-6D8D-4BB1-971C-D354BF8F02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2021-07-12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AC41D07-495E-4137-927A-000D588B2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2308552-246E-4983-9977-F7B13D31E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308441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171E32-522F-41BB-833B-545F70D3E5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68BA206-4D58-4D9B-9948-EA60AE6A7F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054F336-173D-4B8E-9601-FB1E37DF5A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7747CB8-EE29-428E-8F1F-ACD5A43501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5299DD1-8901-456C-9007-13C6246591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C0A924E-6895-4C43-8EAE-BEA4DCE919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2021-07-12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59FA1F0-753A-4F7B-8348-73A44B312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60B2F48-B08B-4155-BE96-A925B7FFC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894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BCBA06-5024-44F1-9C61-505005455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5007553-4C87-468D-9F2D-FB6032799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2021-07-12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9AE54FA-3674-4746-BF82-EC7EBD918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13DC853-FD31-4E8D-B420-7A33B8790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53899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E79E07A-94A6-483A-8849-8E6DE692B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2021-07-12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CD9BE1B-817F-40D8-90C8-F91D32CF7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7AF10F4-65E3-4CFA-A184-E37686814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75934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E79E07A-94A6-483A-8849-8E6DE692B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2021-07-12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CD9BE1B-817F-40D8-90C8-F91D32CF7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7AF10F4-65E3-4CFA-A184-E37686814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40679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0F596F-BEC0-4D71-9113-57C383FD1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39061D6-B6C2-4D4E-8AB4-9F136FED47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F8FE8EA-4580-4B75-A339-AF7C68F66E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6A7BF5E-A4D8-4810-8B67-EEEFDD711F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2021-07-12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50C3C6B-DEFF-4516-B444-489DBE7C3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68592AB-03CB-4ED9-97EA-3D751979F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3028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C2A3F89-EDBA-451E-A4FC-BA419B5BB0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E560B53-86D9-4B99-B984-9F66917EDB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8E5F9A-464D-4909-8E4F-684A1F5A64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8A50C2-589C-42C8-B763-56D87D9D16BD}" type="datetimeFigureOut">
              <a:rPr lang="ko-KR" altLang="en-US" smtClean="0"/>
              <a:t>2021-07-12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0C7EE71-2568-4BC3-BE32-43343DE694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1DF1FC-575E-4EA7-B81C-814C788802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96783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5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47BB4D42-91CE-4012-9E57-E22D19407AA3}"/>
              </a:ext>
            </a:extLst>
          </p:cNvPr>
          <p:cNvGrpSpPr/>
          <p:nvPr/>
        </p:nvGrpSpPr>
        <p:grpSpPr>
          <a:xfrm>
            <a:off x="3520428" y="2268608"/>
            <a:ext cx="4966424" cy="1877437"/>
            <a:chOff x="3612792" y="1767838"/>
            <a:chExt cx="4966424" cy="1877437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77178C71-EBB6-426E-B226-10A189FBC989}"/>
                </a:ext>
              </a:extLst>
            </p:cNvPr>
            <p:cNvSpPr txBox="1"/>
            <p:nvPr/>
          </p:nvSpPr>
          <p:spPr>
            <a:xfrm>
              <a:off x="5683775" y="1767838"/>
              <a:ext cx="77457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600" dirty="0" smtClean="0">
                  <a:solidFill>
                    <a:schemeClr val="bg1"/>
                  </a:solidFill>
                </a:rPr>
                <a:t>C#</a:t>
              </a:r>
              <a:endParaRPr lang="ko-KR" altLang="en-US" sz="3600" dirty="0">
                <a:solidFill>
                  <a:schemeClr val="bg1"/>
                </a:solidFill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4AA22A71-41D0-496C-964C-0175C6758C97}"/>
                </a:ext>
              </a:extLst>
            </p:cNvPr>
            <p:cNvSpPr txBox="1"/>
            <p:nvPr/>
          </p:nvSpPr>
          <p:spPr>
            <a:xfrm>
              <a:off x="3612792" y="2537279"/>
              <a:ext cx="4966424" cy="1107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6600" b="1" dirty="0" err="1" smtClean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C#_Project</a:t>
              </a:r>
              <a:endParaRPr lang="ko-KR" altLang="en-US" sz="66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5" name="직사각형 4">
            <a:extLst>
              <a:ext uri="{FF2B5EF4-FFF2-40B4-BE49-F238E27FC236}">
                <a16:creationId xmlns:a16="http://schemas.microsoft.com/office/drawing/2014/main" id="{570B878F-DB9C-42AC-AAF6-852B28DD54D3}"/>
              </a:ext>
            </a:extLst>
          </p:cNvPr>
          <p:cNvSpPr/>
          <p:nvPr/>
        </p:nvSpPr>
        <p:spPr>
          <a:xfrm>
            <a:off x="386080" y="355600"/>
            <a:ext cx="1280160" cy="1280160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911140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BE1BE377-926E-4FEE-AD02-3004BC883F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12573344-11B8-4428-8B24-64429C357BD1}"/>
              </a:ext>
            </a:extLst>
          </p:cNvPr>
          <p:cNvGrpSpPr/>
          <p:nvPr/>
        </p:nvGrpSpPr>
        <p:grpSpPr>
          <a:xfrm>
            <a:off x="84975" y="3761076"/>
            <a:ext cx="5096625" cy="3001327"/>
            <a:chOff x="426720" y="3465512"/>
            <a:chExt cx="5669280" cy="3001327"/>
          </a:xfrm>
          <a:solidFill>
            <a:schemeClr val="bg2"/>
          </a:solidFill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A872F4B2-3965-4BA5-88D5-AB710EECCD10}"/>
                </a:ext>
              </a:extLst>
            </p:cNvPr>
            <p:cNvSpPr/>
            <p:nvPr/>
          </p:nvSpPr>
          <p:spPr>
            <a:xfrm>
              <a:off x="426720" y="3465512"/>
              <a:ext cx="5669280" cy="3001327"/>
            </a:xfrm>
            <a:prstGeom prst="rect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849A04B8-B31A-4DF2-BF99-26783BC0A85D}"/>
                </a:ext>
              </a:extLst>
            </p:cNvPr>
            <p:cNvGrpSpPr/>
            <p:nvPr/>
          </p:nvGrpSpPr>
          <p:grpSpPr>
            <a:xfrm>
              <a:off x="657910" y="3708260"/>
              <a:ext cx="3281315" cy="1673413"/>
              <a:chOff x="2700072" y="2021840"/>
              <a:chExt cx="4468077" cy="2278643"/>
            </a:xfrm>
            <a:grpFill/>
          </p:grpSpPr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49C66CA-FC18-4A73-AA6D-20A2EC96985F}"/>
                  </a:ext>
                </a:extLst>
              </p:cNvPr>
              <p:cNvSpPr txBox="1"/>
              <p:nvPr/>
            </p:nvSpPr>
            <p:spPr>
              <a:xfrm>
                <a:off x="2700072" y="2021840"/>
                <a:ext cx="1942902" cy="71245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wrap="none" rtlCol="0">
                <a:spAutoFit/>
              </a:bodyPr>
              <a:lstStyle/>
              <a:p>
                <a:r>
                  <a:rPr lang="en-US" altLang="ko-KR" sz="2800" b="1" dirty="0">
                    <a:solidFill>
                      <a:srgbClr val="FFFF00"/>
                    </a:solidFill>
                  </a:rPr>
                  <a:t>Part </a:t>
                </a:r>
                <a:r>
                  <a:rPr lang="en-US" altLang="ko-KR" sz="2800" b="1" dirty="0" smtClean="0">
                    <a:solidFill>
                      <a:srgbClr val="FFFF00"/>
                    </a:solidFill>
                  </a:rPr>
                  <a:t>3 </a:t>
                </a:r>
                <a:endParaRPr lang="ko-KR" altLang="en-US" sz="2800" b="1" dirty="0">
                  <a:solidFill>
                    <a:srgbClr val="FFFF00"/>
                  </a:solidFill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5465CA2-3769-4BE9-AA7E-6F04145D7731}"/>
                  </a:ext>
                </a:extLst>
              </p:cNvPr>
              <p:cNvSpPr txBox="1"/>
              <p:nvPr/>
            </p:nvSpPr>
            <p:spPr>
              <a:xfrm>
                <a:off x="5023721" y="3168936"/>
                <a:ext cx="2144428" cy="1131547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4800" b="1" dirty="0" smtClean="0">
                    <a:solidFill>
                      <a:srgbClr val="FFFF00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외화</a:t>
                </a:r>
                <a:endParaRPr lang="ko-KR" altLang="en-US" sz="4800" b="1" dirty="0">
                  <a:solidFill>
                    <a:srgbClr val="FFFF00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53689299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1783D2F-737E-4797-9853-8C85BE37E236}"/>
              </a:ext>
            </a:extLst>
          </p:cNvPr>
          <p:cNvCxnSpPr/>
          <p:nvPr/>
        </p:nvCxnSpPr>
        <p:spPr>
          <a:xfrm>
            <a:off x="0" y="97536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ADC96B8-21F1-4CA5-82F2-62149BA3A81F}"/>
              </a:ext>
            </a:extLst>
          </p:cNvPr>
          <p:cNvSpPr txBox="1"/>
          <p:nvPr/>
        </p:nvSpPr>
        <p:spPr>
          <a:xfrm>
            <a:off x="162559" y="159116"/>
            <a:ext cx="13752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>
                <a:solidFill>
                  <a:schemeClr val="accent1">
                    <a:lumMod val="50000"/>
                  </a:schemeClr>
                </a:solidFill>
              </a:rPr>
              <a:t>Part 3. </a:t>
            </a:r>
            <a:r>
              <a:rPr lang="ko-KR" altLang="en-US" sz="1600" b="1" dirty="0" smtClean="0">
                <a:solidFill>
                  <a:schemeClr val="accent1">
                    <a:lumMod val="50000"/>
                  </a:schemeClr>
                </a:solidFill>
              </a:rPr>
              <a:t>외화</a:t>
            </a:r>
            <a:endParaRPr lang="ko-KR" altLang="en-US" sz="16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E4E03B-DC2B-4AB1-AA88-841F77488FB8}"/>
              </a:ext>
            </a:extLst>
          </p:cNvPr>
          <p:cNvSpPr txBox="1"/>
          <p:nvPr/>
        </p:nvSpPr>
        <p:spPr>
          <a:xfrm flipH="1">
            <a:off x="1005840" y="174504"/>
            <a:ext cx="37642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sz="3600" b="1" dirty="0">
              <a:solidFill>
                <a:schemeClr val="accent1">
                  <a:lumMod val="5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BD038ECE-E8A4-4AC0-89E2-5CBBF4EBBB09}"/>
              </a:ext>
            </a:extLst>
          </p:cNvPr>
          <p:cNvSpPr/>
          <p:nvPr/>
        </p:nvSpPr>
        <p:spPr>
          <a:xfrm>
            <a:off x="4228045" y="1298525"/>
            <a:ext cx="3449585" cy="229154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C38288DF-EF25-4352-BDD4-2E7F8DD223D3}"/>
              </a:ext>
            </a:extLst>
          </p:cNvPr>
          <p:cNvCxnSpPr/>
          <p:nvPr/>
        </p:nvCxnSpPr>
        <p:spPr>
          <a:xfrm>
            <a:off x="5460509" y="4229754"/>
            <a:ext cx="977035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1808" y="1789022"/>
            <a:ext cx="2042058" cy="1276286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5037" y="4652210"/>
            <a:ext cx="2607981" cy="2053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6497205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/>
          <p:cNvGrpSpPr/>
          <p:nvPr/>
        </p:nvGrpSpPr>
        <p:grpSpPr>
          <a:xfrm>
            <a:off x="308191" y="483344"/>
            <a:ext cx="11525250" cy="5836200"/>
            <a:chOff x="323850" y="1085850"/>
            <a:chExt cx="11525250" cy="5836200"/>
          </a:xfrm>
        </p:grpSpPr>
        <p:sp>
          <p:nvSpPr>
            <p:cNvPr id="13" name="양쪽 모서리가 둥근 사각형 12"/>
            <p:cNvSpPr/>
            <p:nvPr/>
          </p:nvSpPr>
          <p:spPr>
            <a:xfrm>
              <a:off x="323850" y="1085850"/>
              <a:ext cx="11525250" cy="5772150"/>
            </a:xfrm>
            <a:prstGeom prst="round2SameRect">
              <a:avLst>
                <a:gd name="adj1" fmla="val 8492"/>
                <a:gd name="adj2" fmla="val 0"/>
              </a:avLst>
            </a:prstGeom>
            <a:solidFill>
              <a:srgbClr val="DEF5F9"/>
            </a:solidFill>
            <a:ln w="123825" cmpd="dbl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양쪽 모서리가 둥근 사각형 13"/>
            <p:cNvSpPr/>
            <p:nvPr/>
          </p:nvSpPr>
          <p:spPr>
            <a:xfrm>
              <a:off x="380475" y="1152800"/>
              <a:ext cx="11412000" cy="5751437"/>
            </a:xfrm>
            <a:prstGeom prst="round2SameRect">
              <a:avLst>
                <a:gd name="adj1" fmla="val 7382"/>
                <a:gd name="adj2" fmla="val 0"/>
              </a:avLst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837675" y="1708150"/>
              <a:ext cx="10497600" cy="521390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모서리가 둥근 직사각형 15"/>
            <p:cNvSpPr/>
            <p:nvPr/>
          </p:nvSpPr>
          <p:spPr>
            <a:xfrm>
              <a:off x="5372100" y="1291862"/>
              <a:ext cx="1428750" cy="228600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타원 16"/>
            <p:cNvSpPr/>
            <p:nvPr/>
          </p:nvSpPr>
          <p:spPr>
            <a:xfrm>
              <a:off x="6988175" y="1291862"/>
              <a:ext cx="231775" cy="228600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2437" y="1313024"/>
            <a:ext cx="8572500" cy="4799139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3602" y="1350887"/>
            <a:ext cx="8572500" cy="4859861"/>
          </a:xfrm>
          <a:prstGeom prst="rect">
            <a:avLst/>
          </a:prstGeom>
        </p:spPr>
      </p:pic>
      <p:grpSp>
        <p:nvGrpSpPr>
          <p:cNvPr id="18" name="그룹 17"/>
          <p:cNvGrpSpPr/>
          <p:nvPr/>
        </p:nvGrpSpPr>
        <p:grpSpPr>
          <a:xfrm>
            <a:off x="822016" y="4551"/>
            <a:ext cx="10305861" cy="6729736"/>
            <a:chOff x="708894" y="192314"/>
            <a:chExt cx="10305861" cy="6729736"/>
          </a:xfrm>
        </p:grpSpPr>
        <p:sp>
          <p:nvSpPr>
            <p:cNvPr id="22" name="한쪽 모서리가 둥근 사각형 21"/>
            <p:cNvSpPr/>
            <p:nvPr/>
          </p:nvSpPr>
          <p:spPr>
            <a:xfrm>
              <a:off x="1137259" y="196850"/>
              <a:ext cx="9877496" cy="6725200"/>
            </a:xfrm>
            <a:prstGeom prst="round1Rect">
              <a:avLst>
                <a:gd name="adj" fmla="val 5229"/>
              </a:avLst>
            </a:prstGeom>
            <a:gradFill flip="none" rotWithShape="1">
              <a:gsLst>
                <a:gs pos="4000">
                  <a:srgbClr val="CEF1F2"/>
                </a:gs>
                <a:gs pos="4000">
                  <a:schemeClr val="bg1"/>
                </a:gs>
              </a:gsLst>
              <a:lin ang="5400000" scaled="0"/>
              <a:tileRect/>
            </a:gradFill>
            <a:ln w="285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solidFill>
                  <a:prstClr val="white"/>
                </a:solidFill>
              </a:endParaRPr>
            </a:p>
          </p:txBody>
        </p:sp>
        <p:sp>
          <p:nvSpPr>
            <p:cNvPr id="23" name="자유형 22"/>
            <p:cNvSpPr/>
            <p:nvPr/>
          </p:nvSpPr>
          <p:spPr>
            <a:xfrm>
              <a:off x="708894" y="192314"/>
              <a:ext cx="9958234" cy="674007"/>
            </a:xfrm>
            <a:custGeom>
              <a:avLst/>
              <a:gdLst>
                <a:gd name="connsiteX0" fmla="*/ 337004 w 9958234"/>
                <a:gd name="connsiteY0" fmla="*/ 0 h 674007"/>
                <a:gd name="connsiteX1" fmla="*/ 9896285 w 9958234"/>
                <a:gd name="connsiteY1" fmla="*/ 0 h 674007"/>
                <a:gd name="connsiteX2" fmla="*/ 9958234 w 9958234"/>
                <a:gd name="connsiteY2" fmla="*/ 6245 h 674007"/>
                <a:gd name="connsiteX3" fmla="*/ 9952264 w 9958234"/>
                <a:gd name="connsiteY3" fmla="*/ 6847 h 674007"/>
                <a:gd name="connsiteX4" fmla="*/ 9683178 w 9958234"/>
                <a:gd name="connsiteY4" fmla="*/ 337004 h 674007"/>
                <a:gd name="connsiteX5" fmla="*/ 9683178 w 9958234"/>
                <a:gd name="connsiteY5" fmla="*/ 674007 h 674007"/>
                <a:gd name="connsiteX6" fmla="*/ 0 w 9958234"/>
                <a:gd name="connsiteY6" fmla="*/ 674007 h 674007"/>
                <a:gd name="connsiteX7" fmla="*/ 0 w 9958234"/>
                <a:gd name="connsiteY7" fmla="*/ 337004 h 674007"/>
                <a:gd name="connsiteX8" fmla="*/ 337004 w 9958234"/>
                <a:gd name="connsiteY8" fmla="*/ 0 h 674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958234" h="674007">
                  <a:moveTo>
                    <a:pt x="337004" y="0"/>
                  </a:moveTo>
                  <a:lnTo>
                    <a:pt x="9896285" y="0"/>
                  </a:lnTo>
                  <a:lnTo>
                    <a:pt x="9958234" y="6245"/>
                  </a:lnTo>
                  <a:lnTo>
                    <a:pt x="9952264" y="6847"/>
                  </a:lnTo>
                  <a:cubicBezTo>
                    <a:pt x="9798697" y="38271"/>
                    <a:pt x="9683178" y="174147"/>
                    <a:pt x="9683178" y="337004"/>
                  </a:cubicBezTo>
                  <a:lnTo>
                    <a:pt x="9683178" y="674007"/>
                  </a:lnTo>
                  <a:lnTo>
                    <a:pt x="0" y="674007"/>
                  </a:lnTo>
                  <a:lnTo>
                    <a:pt x="0" y="337004"/>
                  </a:lnTo>
                  <a:cubicBezTo>
                    <a:pt x="0" y="150882"/>
                    <a:pt x="150882" y="0"/>
                    <a:pt x="337004" y="0"/>
                  </a:cubicBezTo>
                  <a:close/>
                </a:path>
              </a:pathLst>
            </a:custGeom>
            <a:solidFill>
              <a:srgbClr val="36C0C3"/>
            </a:solidFill>
            <a:ln w="254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600" kern="0" dirty="0" smtClean="0">
                  <a:ln w="3175">
                    <a:noFill/>
                  </a:ln>
                  <a:solidFill>
                    <a:prstClr val="white"/>
                  </a:solidFill>
                  <a:latin typeface="야놀자 야체 B" panose="02020603020101020101" pitchFamily="18" charset="-127"/>
                  <a:ea typeface="야놀자 야체 B" panose="02020603020101020101" pitchFamily="18" charset="-127"/>
                </a:rPr>
                <a:t>CODE</a:t>
              </a:r>
              <a:endParaRPr lang="en-US" altLang="ko-KR" sz="3600" b="1" kern="0" dirty="0">
                <a:ln w="3175">
                  <a:noFill/>
                </a:ln>
                <a:solidFill>
                  <a:prstClr val="white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endParaRPr>
            </a:p>
          </p:txBody>
        </p:sp>
      </p:grpSp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6154" y="745508"/>
            <a:ext cx="8798783" cy="5813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359836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900" decel="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A1C23190-B46E-4AB7-8E27-9977435F78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D33F567D-3CE0-4BE8-8234-E0056CD76665}"/>
              </a:ext>
            </a:extLst>
          </p:cNvPr>
          <p:cNvGrpSpPr/>
          <p:nvPr/>
        </p:nvGrpSpPr>
        <p:grpSpPr>
          <a:xfrm>
            <a:off x="98197" y="3734169"/>
            <a:ext cx="5669280" cy="3001327"/>
            <a:chOff x="380538" y="3022166"/>
            <a:chExt cx="5669280" cy="3001327"/>
          </a:xfrm>
          <a:solidFill>
            <a:schemeClr val="accent6">
              <a:lumMod val="75000"/>
            </a:schemeClr>
          </a:solidFill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7361A73A-42AB-46FF-BC14-6DA74140CD91}"/>
                </a:ext>
              </a:extLst>
            </p:cNvPr>
            <p:cNvSpPr/>
            <p:nvPr/>
          </p:nvSpPr>
          <p:spPr>
            <a:xfrm>
              <a:off x="380538" y="3022166"/>
              <a:ext cx="5669280" cy="3001327"/>
            </a:xfrm>
            <a:prstGeom prst="rect">
              <a:avLst/>
            </a:prstGeom>
            <a:solidFill>
              <a:schemeClr val="accent1">
                <a:alpha val="61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1C1D386F-7E68-4857-BC61-B03FD78A28EE}"/>
                </a:ext>
              </a:extLst>
            </p:cNvPr>
            <p:cNvGrpSpPr/>
            <p:nvPr/>
          </p:nvGrpSpPr>
          <p:grpSpPr>
            <a:xfrm>
              <a:off x="685620" y="3468115"/>
              <a:ext cx="3961200" cy="1539298"/>
              <a:chOff x="2737803" y="1694841"/>
              <a:chExt cx="5393857" cy="2096022"/>
            </a:xfrm>
            <a:grpFill/>
          </p:grpSpPr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5270789B-7660-486B-8AC0-07D2A217057B}"/>
                  </a:ext>
                </a:extLst>
              </p:cNvPr>
              <p:cNvSpPr txBox="1"/>
              <p:nvPr/>
            </p:nvSpPr>
            <p:spPr>
              <a:xfrm>
                <a:off x="2737803" y="1694841"/>
                <a:ext cx="1881982" cy="71245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wrap="none" rtlCol="0">
                <a:spAutoFit/>
              </a:bodyPr>
              <a:lstStyle/>
              <a:p>
                <a:r>
                  <a:rPr lang="en-US" altLang="ko-KR" sz="2800" b="1" dirty="0">
                    <a:solidFill>
                      <a:schemeClr val="bg1"/>
                    </a:solidFill>
                  </a:rPr>
                  <a:t>Part 4, </a:t>
                </a:r>
                <a:endParaRPr lang="ko-KR" altLang="en-US" sz="28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0FDD23EF-9178-4DE6-AE51-40664BDCBCFD}"/>
                  </a:ext>
                </a:extLst>
              </p:cNvPr>
              <p:cNvSpPr txBox="1"/>
              <p:nvPr/>
            </p:nvSpPr>
            <p:spPr>
              <a:xfrm>
                <a:off x="4232805" y="2659316"/>
                <a:ext cx="3898855" cy="1131547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4800" b="1" dirty="0" smtClean="0">
                    <a:solidFill>
                      <a:schemeClr val="bg1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가상 화폐</a:t>
                </a:r>
                <a:endParaRPr lang="ko-KR" altLang="en-US" sz="4800" b="1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91125782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1783D2F-737E-4797-9853-8C85BE37E236}"/>
              </a:ext>
            </a:extLst>
          </p:cNvPr>
          <p:cNvCxnSpPr/>
          <p:nvPr/>
        </p:nvCxnSpPr>
        <p:spPr>
          <a:xfrm>
            <a:off x="0" y="97536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ADC96B8-21F1-4CA5-82F2-62149BA3A81F}"/>
              </a:ext>
            </a:extLst>
          </p:cNvPr>
          <p:cNvSpPr txBox="1"/>
          <p:nvPr/>
        </p:nvSpPr>
        <p:spPr>
          <a:xfrm>
            <a:off x="162559" y="159116"/>
            <a:ext cx="13752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>
                <a:solidFill>
                  <a:schemeClr val="accent1">
                    <a:lumMod val="50000"/>
                  </a:schemeClr>
                </a:solidFill>
              </a:rPr>
              <a:t>Part </a:t>
            </a:r>
            <a:r>
              <a:rPr lang="en-US" altLang="ko-KR" sz="1600" b="1" dirty="0">
                <a:solidFill>
                  <a:schemeClr val="accent1">
                    <a:lumMod val="50000"/>
                  </a:schemeClr>
                </a:solidFill>
              </a:rPr>
              <a:t>4</a:t>
            </a:r>
            <a:r>
              <a:rPr lang="en-US" altLang="ko-KR" sz="1600" b="1" dirty="0" smtClean="0">
                <a:solidFill>
                  <a:schemeClr val="accent1">
                    <a:lumMod val="50000"/>
                  </a:schemeClr>
                </a:solidFill>
              </a:rPr>
              <a:t>. </a:t>
            </a:r>
            <a:r>
              <a:rPr lang="ko-KR" altLang="en-US" sz="1600" b="1" dirty="0" smtClean="0">
                <a:solidFill>
                  <a:schemeClr val="accent1">
                    <a:lumMod val="50000"/>
                  </a:schemeClr>
                </a:solidFill>
              </a:rPr>
              <a:t>코인</a:t>
            </a:r>
            <a:endParaRPr lang="ko-KR" altLang="en-US" sz="16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E4E03B-DC2B-4AB1-AA88-841F77488FB8}"/>
              </a:ext>
            </a:extLst>
          </p:cNvPr>
          <p:cNvSpPr txBox="1"/>
          <p:nvPr/>
        </p:nvSpPr>
        <p:spPr>
          <a:xfrm flipH="1">
            <a:off x="1005840" y="174504"/>
            <a:ext cx="37642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sz="3600" b="1" dirty="0">
              <a:solidFill>
                <a:schemeClr val="accent1">
                  <a:lumMod val="5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BD038ECE-E8A4-4AC0-89E2-5CBBF4EBBB09}"/>
              </a:ext>
            </a:extLst>
          </p:cNvPr>
          <p:cNvSpPr/>
          <p:nvPr/>
        </p:nvSpPr>
        <p:spPr>
          <a:xfrm>
            <a:off x="2030152" y="1589787"/>
            <a:ext cx="2591724" cy="229154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C38288DF-EF25-4352-BDD4-2E7F8DD223D3}"/>
              </a:ext>
            </a:extLst>
          </p:cNvPr>
          <p:cNvCxnSpPr/>
          <p:nvPr/>
        </p:nvCxnSpPr>
        <p:spPr>
          <a:xfrm>
            <a:off x="2887981" y="4126031"/>
            <a:ext cx="734061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08C422D0-4EF4-4D16-9138-D7D4D0A7A56F}"/>
              </a:ext>
            </a:extLst>
          </p:cNvPr>
          <p:cNvCxnSpPr/>
          <p:nvPr/>
        </p:nvCxnSpPr>
        <p:spPr>
          <a:xfrm>
            <a:off x="8019984" y="4100363"/>
            <a:ext cx="734061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BD038ECE-E8A4-4AC0-89E2-5CBBF4EBBB09}"/>
              </a:ext>
            </a:extLst>
          </p:cNvPr>
          <p:cNvSpPr/>
          <p:nvPr/>
        </p:nvSpPr>
        <p:spPr>
          <a:xfrm>
            <a:off x="7178499" y="1572657"/>
            <a:ext cx="2591724" cy="229154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6109" y="2238632"/>
            <a:ext cx="1539809" cy="959591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4456" y="2238631"/>
            <a:ext cx="1539809" cy="959591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06863" y="4530175"/>
            <a:ext cx="1638300" cy="1954094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17110" y="4224136"/>
            <a:ext cx="1714500" cy="2566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180061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/>
          <p:cNvGrpSpPr/>
          <p:nvPr/>
        </p:nvGrpSpPr>
        <p:grpSpPr>
          <a:xfrm>
            <a:off x="308191" y="483344"/>
            <a:ext cx="11525250" cy="5836200"/>
            <a:chOff x="323850" y="1085850"/>
            <a:chExt cx="11525250" cy="5836200"/>
          </a:xfrm>
        </p:grpSpPr>
        <p:sp>
          <p:nvSpPr>
            <p:cNvPr id="13" name="양쪽 모서리가 둥근 사각형 12"/>
            <p:cNvSpPr/>
            <p:nvPr/>
          </p:nvSpPr>
          <p:spPr>
            <a:xfrm>
              <a:off x="323850" y="1085850"/>
              <a:ext cx="11525250" cy="5772150"/>
            </a:xfrm>
            <a:prstGeom prst="round2SameRect">
              <a:avLst>
                <a:gd name="adj1" fmla="val 8492"/>
                <a:gd name="adj2" fmla="val 0"/>
              </a:avLst>
            </a:prstGeom>
            <a:solidFill>
              <a:srgbClr val="DEF5F9"/>
            </a:solidFill>
            <a:ln w="123825" cmpd="dbl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양쪽 모서리가 둥근 사각형 13"/>
            <p:cNvSpPr/>
            <p:nvPr/>
          </p:nvSpPr>
          <p:spPr>
            <a:xfrm>
              <a:off x="380475" y="1152800"/>
              <a:ext cx="11412000" cy="5751437"/>
            </a:xfrm>
            <a:prstGeom prst="round2SameRect">
              <a:avLst>
                <a:gd name="adj1" fmla="val 7382"/>
                <a:gd name="adj2" fmla="val 0"/>
              </a:avLst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837675" y="1708150"/>
              <a:ext cx="10497600" cy="521390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모서리가 둥근 직사각형 15"/>
            <p:cNvSpPr/>
            <p:nvPr/>
          </p:nvSpPr>
          <p:spPr>
            <a:xfrm>
              <a:off x="5372100" y="1291862"/>
              <a:ext cx="1428750" cy="228600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타원 16"/>
            <p:cNvSpPr/>
            <p:nvPr/>
          </p:nvSpPr>
          <p:spPr>
            <a:xfrm>
              <a:off x="6988175" y="1291862"/>
              <a:ext cx="231775" cy="228600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4566" y="1425059"/>
            <a:ext cx="8572500" cy="4575069"/>
          </a:xfrm>
          <a:prstGeom prst="rect">
            <a:avLst/>
          </a:prstGeom>
        </p:spPr>
      </p:pic>
      <p:grpSp>
        <p:nvGrpSpPr>
          <p:cNvPr id="9" name="그룹 8"/>
          <p:cNvGrpSpPr/>
          <p:nvPr/>
        </p:nvGrpSpPr>
        <p:grpSpPr>
          <a:xfrm>
            <a:off x="706124" y="61144"/>
            <a:ext cx="10305861" cy="6729736"/>
            <a:chOff x="708894" y="192314"/>
            <a:chExt cx="10305861" cy="6729736"/>
          </a:xfrm>
        </p:grpSpPr>
        <p:sp>
          <p:nvSpPr>
            <p:cNvPr id="10" name="한쪽 모서리가 둥근 사각형 9"/>
            <p:cNvSpPr/>
            <p:nvPr/>
          </p:nvSpPr>
          <p:spPr>
            <a:xfrm>
              <a:off x="1137259" y="196850"/>
              <a:ext cx="9877496" cy="6725200"/>
            </a:xfrm>
            <a:prstGeom prst="round1Rect">
              <a:avLst>
                <a:gd name="adj" fmla="val 5229"/>
              </a:avLst>
            </a:prstGeom>
            <a:gradFill flip="none" rotWithShape="1">
              <a:gsLst>
                <a:gs pos="4000">
                  <a:srgbClr val="CEF1F2"/>
                </a:gs>
                <a:gs pos="4000">
                  <a:schemeClr val="bg1"/>
                </a:gs>
              </a:gsLst>
              <a:lin ang="5400000" scaled="0"/>
              <a:tileRect/>
            </a:gradFill>
            <a:ln w="285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자유형 10"/>
            <p:cNvSpPr/>
            <p:nvPr/>
          </p:nvSpPr>
          <p:spPr>
            <a:xfrm>
              <a:off x="708894" y="192314"/>
              <a:ext cx="9958234" cy="674007"/>
            </a:xfrm>
            <a:custGeom>
              <a:avLst/>
              <a:gdLst>
                <a:gd name="connsiteX0" fmla="*/ 337004 w 9958234"/>
                <a:gd name="connsiteY0" fmla="*/ 0 h 674007"/>
                <a:gd name="connsiteX1" fmla="*/ 9896285 w 9958234"/>
                <a:gd name="connsiteY1" fmla="*/ 0 h 674007"/>
                <a:gd name="connsiteX2" fmla="*/ 9958234 w 9958234"/>
                <a:gd name="connsiteY2" fmla="*/ 6245 h 674007"/>
                <a:gd name="connsiteX3" fmla="*/ 9952264 w 9958234"/>
                <a:gd name="connsiteY3" fmla="*/ 6847 h 674007"/>
                <a:gd name="connsiteX4" fmla="*/ 9683178 w 9958234"/>
                <a:gd name="connsiteY4" fmla="*/ 337004 h 674007"/>
                <a:gd name="connsiteX5" fmla="*/ 9683178 w 9958234"/>
                <a:gd name="connsiteY5" fmla="*/ 674007 h 674007"/>
                <a:gd name="connsiteX6" fmla="*/ 0 w 9958234"/>
                <a:gd name="connsiteY6" fmla="*/ 674007 h 674007"/>
                <a:gd name="connsiteX7" fmla="*/ 0 w 9958234"/>
                <a:gd name="connsiteY7" fmla="*/ 337004 h 674007"/>
                <a:gd name="connsiteX8" fmla="*/ 337004 w 9958234"/>
                <a:gd name="connsiteY8" fmla="*/ 0 h 674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958234" h="674007">
                  <a:moveTo>
                    <a:pt x="337004" y="0"/>
                  </a:moveTo>
                  <a:lnTo>
                    <a:pt x="9896285" y="0"/>
                  </a:lnTo>
                  <a:lnTo>
                    <a:pt x="9958234" y="6245"/>
                  </a:lnTo>
                  <a:lnTo>
                    <a:pt x="9952264" y="6847"/>
                  </a:lnTo>
                  <a:cubicBezTo>
                    <a:pt x="9798697" y="38271"/>
                    <a:pt x="9683178" y="174147"/>
                    <a:pt x="9683178" y="337004"/>
                  </a:cubicBezTo>
                  <a:lnTo>
                    <a:pt x="9683178" y="674007"/>
                  </a:lnTo>
                  <a:lnTo>
                    <a:pt x="0" y="674007"/>
                  </a:lnTo>
                  <a:lnTo>
                    <a:pt x="0" y="337004"/>
                  </a:lnTo>
                  <a:cubicBezTo>
                    <a:pt x="0" y="150882"/>
                    <a:pt x="150882" y="0"/>
                    <a:pt x="337004" y="0"/>
                  </a:cubicBezTo>
                  <a:close/>
                </a:path>
              </a:pathLst>
            </a:custGeom>
            <a:solidFill>
              <a:srgbClr val="36C0C3"/>
            </a:solidFill>
            <a:ln w="254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600" kern="0" dirty="0" smtClean="0">
                  <a:ln w="3175">
                    <a:noFill/>
                  </a:ln>
                  <a:solidFill>
                    <a:prstClr val="white"/>
                  </a:solidFill>
                  <a:latin typeface="야놀자 야체 B" panose="02020603020101020101" pitchFamily="18" charset="-127"/>
                  <a:ea typeface="야놀자 야체 B" panose="02020603020101020101" pitchFamily="18" charset="-127"/>
                </a:rPr>
                <a:t>CODE</a:t>
              </a:r>
              <a:endParaRPr lang="en-US" altLang="ko-KR" sz="3600" b="1" kern="0" dirty="0">
                <a:ln w="3175">
                  <a:noFill/>
                </a:ln>
                <a:solidFill>
                  <a:prstClr val="white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endParaRPr>
            </a:p>
          </p:txBody>
        </p: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7941" y="874213"/>
            <a:ext cx="8092637" cy="5733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625702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/>
          <p:cNvGrpSpPr/>
          <p:nvPr/>
        </p:nvGrpSpPr>
        <p:grpSpPr>
          <a:xfrm>
            <a:off x="308191" y="483344"/>
            <a:ext cx="11525250" cy="5836200"/>
            <a:chOff x="323850" y="1085850"/>
            <a:chExt cx="11525250" cy="5836200"/>
          </a:xfrm>
        </p:grpSpPr>
        <p:sp>
          <p:nvSpPr>
            <p:cNvPr id="13" name="양쪽 모서리가 둥근 사각형 12"/>
            <p:cNvSpPr/>
            <p:nvPr/>
          </p:nvSpPr>
          <p:spPr>
            <a:xfrm>
              <a:off x="323850" y="1085850"/>
              <a:ext cx="11525250" cy="5772150"/>
            </a:xfrm>
            <a:prstGeom prst="round2SameRect">
              <a:avLst>
                <a:gd name="adj1" fmla="val 8492"/>
                <a:gd name="adj2" fmla="val 0"/>
              </a:avLst>
            </a:prstGeom>
            <a:solidFill>
              <a:srgbClr val="DEF5F9"/>
            </a:solidFill>
            <a:ln w="123825" cmpd="dbl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양쪽 모서리가 둥근 사각형 13"/>
            <p:cNvSpPr/>
            <p:nvPr/>
          </p:nvSpPr>
          <p:spPr>
            <a:xfrm>
              <a:off x="380475" y="1152800"/>
              <a:ext cx="11412000" cy="5751437"/>
            </a:xfrm>
            <a:prstGeom prst="round2SameRect">
              <a:avLst>
                <a:gd name="adj1" fmla="val 7382"/>
                <a:gd name="adj2" fmla="val 0"/>
              </a:avLst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837675" y="1708150"/>
              <a:ext cx="10497600" cy="521390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모서리가 둥근 직사각형 15"/>
            <p:cNvSpPr/>
            <p:nvPr/>
          </p:nvSpPr>
          <p:spPr>
            <a:xfrm>
              <a:off x="5372100" y="1291862"/>
              <a:ext cx="1428750" cy="228600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타원 16"/>
            <p:cNvSpPr/>
            <p:nvPr/>
          </p:nvSpPr>
          <p:spPr>
            <a:xfrm>
              <a:off x="6988175" y="1291862"/>
              <a:ext cx="231775" cy="228600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4566" y="1264137"/>
            <a:ext cx="8572500" cy="4991357"/>
          </a:xfrm>
          <a:prstGeom prst="rect">
            <a:avLst/>
          </a:prstGeom>
        </p:spPr>
      </p:pic>
      <p:grpSp>
        <p:nvGrpSpPr>
          <p:cNvPr id="19" name="그룹 18"/>
          <p:cNvGrpSpPr/>
          <p:nvPr/>
        </p:nvGrpSpPr>
        <p:grpSpPr>
          <a:xfrm>
            <a:off x="706124" y="61144"/>
            <a:ext cx="10305861" cy="6729736"/>
            <a:chOff x="708894" y="192314"/>
            <a:chExt cx="10305861" cy="6729736"/>
          </a:xfrm>
        </p:grpSpPr>
        <p:sp>
          <p:nvSpPr>
            <p:cNvPr id="20" name="한쪽 모서리가 둥근 사각형 19"/>
            <p:cNvSpPr/>
            <p:nvPr/>
          </p:nvSpPr>
          <p:spPr>
            <a:xfrm>
              <a:off x="1137259" y="196850"/>
              <a:ext cx="9877496" cy="6725200"/>
            </a:xfrm>
            <a:prstGeom prst="round1Rect">
              <a:avLst>
                <a:gd name="adj" fmla="val 5229"/>
              </a:avLst>
            </a:prstGeom>
            <a:gradFill flip="none" rotWithShape="1">
              <a:gsLst>
                <a:gs pos="4000">
                  <a:srgbClr val="CEF1F2"/>
                </a:gs>
                <a:gs pos="4000">
                  <a:schemeClr val="bg1"/>
                </a:gs>
              </a:gsLst>
              <a:lin ang="5400000" scaled="0"/>
              <a:tileRect/>
            </a:gradFill>
            <a:ln w="285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자유형 20"/>
            <p:cNvSpPr/>
            <p:nvPr/>
          </p:nvSpPr>
          <p:spPr>
            <a:xfrm>
              <a:off x="708894" y="192314"/>
              <a:ext cx="9958234" cy="674007"/>
            </a:xfrm>
            <a:custGeom>
              <a:avLst/>
              <a:gdLst>
                <a:gd name="connsiteX0" fmla="*/ 337004 w 9958234"/>
                <a:gd name="connsiteY0" fmla="*/ 0 h 674007"/>
                <a:gd name="connsiteX1" fmla="*/ 9896285 w 9958234"/>
                <a:gd name="connsiteY1" fmla="*/ 0 h 674007"/>
                <a:gd name="connsiteX2" fmla="*/ 9958234 w 9958234"/>
                <a:gd name="connsiteY2" fmla="*/ 6245 h 674007"/>
                <a:gd name="connsiteX3" fmla="*/ 9952264 w 9958234"/>
                <a:gd name="connsiteY3" fmla="*/ 6847 h 674007"/>
                <a:gd name="connsiteX4" fmla="*/ 9683178 w 9958234"/>
                <a:gd name="connsiteY4" fmla="*/ 337004 h 674007"/>
                <a:gd name="connsiteX5" fmla="*/ 9683178 w 9958234"/>
                <a:gd name="connsiteY5" fmla="*/ 674007 h 674007"/>
                <a:gd name="connsiteX6" fmla="*/ 0 w 9958234"/>
                <a:gd name="connsiteY6" fmla="*/ 674007 h 674007"/>
                <a:gd name="connsiteX7" fmla="*/ 0 w 9958234"/>
                <a:gd name="connsiteY7" fmla="*/ 337004 h 674007"/>
                <a:gd name="connsiteX8" fmla="*/ 337004 w 9958234"/>
                <a:gd name="connsiteY8" fmla="*/ 0 h 674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958234" h="674007">
                  <a:moveTo>
                    <a:pt x="337004" y="0"/>
                  </a:moveTo>
                  <a:lnTo>
                    <a:pt x="9896285" y="0"/>
                  </a:lnTo>
                  <a:lnTo>
                    <a:pt x="9958234" y="6245"/>
                  </a:lnTo>
                  <a:lnTo>
                    <a:pt x="9952264" y="6847"/>
                  </a:lnTo>
                  <a:cubicBezTo>
                    <a:pt x="9798697" y="38271"/>
                    <a:pt x="9683178" y="174147"/>
                    <a:pt x="9683178" y="337004"/>
                  </a:cubicBezTo>
                  <a:lnTo>
                    <a:pt x="9683178" y="674007"/>
                  </a:lnTo>
                  <a:lnTo>
                    <a:pt x="0" y="674007"/>
                  </a:lnTo>
                  <a:lnTo>
                    <a:pt x="0" y="337004"/>
                  </a:lnTo>
                  <a:cubicBezTo>
                    <a:pt x="0" y="150882"/>
                    <a:pt x="150882" y="0"/>
                    <a:pt x="337004" y="0"/>
                  </a:cubicBezTo>
                  <a:close/>
                </a:path>
              </a:pathLst>
            </a:custGeom>
            <a:solidFill>
              <a:srgbClr val="36C0C3"/>
            </a:solidFill>
            <a:ln w="254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600" kern="0" dirty="0" smtClean="0">
                  <a:ln w="3175">
                    <a:noFill/>
                  </a:ln>
                  <a:solidFill>
                    <a:prstClr val="white"/>
                  </a:solidFill>
                  <a:latin typeface="야놀자 야체 B" panose="02020603020101020101" pitchFamily="18" charset="-127"/>
                  <a:ea typeface="야놀자 야체 B" panose="02020603020101020101" pitchFamily="18" charset="-127"/>
                </a:rPr>
                <a:t>CODE</a:t>
              </a:r>
              <a:endParaRPr lang="en-US" altLang="ko-KR" sz="3600" b="1" kern="0" dirty="0">
                <a:ln w="3175">
                  <a:noFill/>
                </a:ln>
                <a:solidFill>
                  <a:prstClr val="white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endParaRPr>
            </a:p>
          </p:txBody>
        </p:sp>
      </p:grp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4566" y="946006"/>
            <a:ext cx="8610600" cy="5727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251469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/>
          <p:cNvGrpSpPr/>
          <p:nvPr/>
        </p:nvGrpSpPr>
        <p:grpSpPr>
          <a:xfrm>
            <a:off x="308191" y="483344"/>
            <a:ext cx="11525250" cy="5836200"/>
            <a:chOff x="323850" y="1085850"/>
            <a:chExt cx="11525250" cy="5836200"/>
          </a:xfrm>
        </p:grpSpPr>
        <p:sp>
          <p:nvSpPr>
            <p:cNvPr id="13" name="양쪽 모서리가 둥근 사각형 12"/>
            <p:cNvSpPr/>
            <p:nvPr/>
          </p:nvSpPr>
          <p:spPr>
            <a:xfrm>
              <a:off x="323850" y="1085850"/>
              <a:ext cx="11525250" cy="5772150"/>
            </a:xfrm>
            <a:prstGeom prst="round2SameRect">
              <a:avLst>
                <a:gd name="adj1" fmla="val 8492"/>
                <a:gd name="adj2" fmla="val 0"/>
              </a:avLst>
            </a:prstGeom>
            <a:solidFill>
              <a:srgbClr val="DEF5F9"/>
            </a:solidFill>
            <a:ln w="123825" cmpd="dbl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양쪽 모서리가 둥근 사각형 13"/>
            <p:cNvSpPr/>
            <p:nvPr/>
          </p:nvSpPr>
          <p:spPr>
            <a:xfrm>
              <a:off x="380475" y="1152800"/>
              <a:ext cx="11412000" cy="5751437"/>
            </a:xfrm>
            <a:prstGeom prst="round2SameRect">
              <a:avLst>
                <a:gd name="adj1" fmla="val 7382"/>
                <a:gd name="adj2" fmla="val 0"/>
              </a:avLst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837675" y="1708150"/>
              <a:ext cx="10497600" cy="521390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모서리가 둥근 직사각형 15"/>
            <p:cNvSpPr/>
            <p:nvPr/>
          </p:nvSpPr>
          <p:spPr>
            <a:xfrm>
              <a:off x="5372100" y="1291862"/>
              <a:ext cx="1428750" cy="228600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타원 16"/>
            <p:cNvSpPr/>
            <p:nvPr/>
          </p:nvSpPr>
          <p:spPr>
            <a:xfrm>
              <a:off x="6988175" y="1291862"/>
              <a:ext cx="231775" cy="228600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7903" y="1377887"/>
            <a:ext cx="8505825" cy="4669414"/>
          </a:xfrm>
          <a:prstGeom prst="rect">
            <a:avLst/>
          </a:prstGeom>
        </p:spPr>
      </p:pic>
      <p:grpSp>
        <p:nvGrpSpPr>
          <p:cNvPr id="10" name="그룹 9"/>
          <p:cNvGrpSpPr/>
          <p:nvPr/>
        </p:nvGrpSpPr>
        <p:grpSpPr>
          <a:xfrm>
            <a:off x="706124" y="61144"/>
            <a:ext cx="10305861" cy="6729736"/>
            <a:chOff x="708894" y="192314"/>
            <a:chExt cx="10305861" cy="6729736"/>
          </a:xfrm>
        </p:grpSpPr>
        <p:sp>
          <p:nvSpPr>
            <p:cNvPr id="11" name="한쪽 모서리가 둥근 사각형 10"/>
            <p:cNvSpPr/>
            <p:nvPr/>
          </p:nvSpPr>
          <p:spPr>
            <a:xfrm>
              <a:off x="1137259" y="196850"/>
              <a:ext cx="9877496" cy="6725200"/>
            </a:xfrm>
            <a:prstGeom prst="round1Rect">
              <a:avLst>
                <a:gd name="adj" fmla="val 5229"/>
              </a:avLst>
            </a:prstGeom>
            <a:gradFill flip="none" rotWithShape="1">
              <a:gsLst>
                <a:gs pos="4000">
                  <a:srgbClr val="CEF1F2"/>
                </a:gs>
                <a:gs pos="4000">
                  <a:schemeClr val="bg1"/>
                </a:gs>
              </a:gsLst>
              <a:lin ang="5400000" scaled="0"/>
              <a:tileRect/>
            </a:gradFill>
            <a:ln w="285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8" name="자유형 17"/>
            <p:cNvSpPr/>
            <p:nvPr/>
          </p:nvSpPr>
          <p:spPr>
            <a:xfrm>
              <a:off x="708894" y="192314"/>
              <a:ext cx="9958234" cy="674007"/>
            </a:xfrm>
            <a:custGeom>
              <a:avLst/>
              <a:gdLst>
                <a:gd name="connsiteX0" fmla="*/ 337004 w 9958234"/>
                <a:gd name="connsiteY0" fmla="*/ 0 h 674007"/>
                <a:gd name="connsiteX1" fmla="*/ 9896285 w 9958234"/>
                <a:gd name="connsiteY1" fmla="*/ 0 h 674007"/>
                <a:gd name="connsiteX2" fmla="*/ 9958234 w 9958234"/>
                <a:gd name="connsiteY2" fmla="*/ 6245 h 674007"/>
                <a:gd name="connsiteX3" fmla="*/ 9952264 w 9958234"/>
                <a:gd name="connsiteY3" fmla="*/ 6847 h 674007"/>
                <a:gd name="connsiteX4" fmla="*/ 9683178 w 9958234"/>
                <a:gd name="connsiteY4" fmla="*/ 337004 h 674007"/>
                <a:gd name="connsiteX5" fmla="*/ 9683178 w 9958234"/>
                <a:gd name="connsiteY5" fmla="*/ 674007 h 674007"/>
                <a:gd name="connsiteX6" fmla="*/ 0 w 9958234"/>
                <a:gd name="connsiteY6" fmla="*/ 674007 h 674007"/>
                <a:gd name="connsiteX7" fmla="*/ 0 w 9958234"/>
                <a:gd name="connsiteY7" fmla="*/ 337004 h 674007"/>
                <a:gd name="connsiteX8" fmla="*/ 337004 w 9958234"/>
                <a:gd name="connsiteY8" fmla="*/ 0 h 674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958234" h="674007">
                  <a:moveTo>
                    <a:pt x="337004" y="0"/>
                  </a:moveTo>
                  <a:lnTo>
                    <a:pt x="9896285" y="0"/>
                  </a:lnTo>
                  <a:lnTo>
                    <a:pt x="9958234" y="6245"/>
                  </a:lnTo>
                  <a:lnTo>
                    <a:pt x="9952264" y="6847"/>
                  </a:lnTo>
                  <a:cubicBezTo>
                    <a:pt x="9798697" y="38271"/>
                    <a:pt x="9683178" y="174147"/>
                    <a:pt x="9683178" y="337004"/>
                  </a:cubicBezTo>
                  <a:lnTo>
                    <a:pt x="9683178" y="674007"/>
                  </a:lnTo>
                  <a:lnTo>
                    <a:pt x="0" y="674007"/>
                  </a:lnTo>
                  <a:lnTo>
                    <a:pt x="0" y="337004"/>
                  </a:lnTo>
                  <a:cubicBezTo>
                    <a:pt x="0" y="150882"/>
                    <a:pt x="150882" y="0"/>
                    <a:pt x="337004" y="0"/>
                  </a:cubicBezTo>
                  <a:close/>
                </a:path>
              </a:pathLst>
            </a:custGeom>
            <a:solidFill>
              <a:srgbClr val="36C0C3"/>
            </a:solidFill>
            <a:ln w="254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600" kern="0" dirty="0" smtClean="0">
                  <a:ln w="3175">
                    <a:noFill/>
                  </a:ln>
                  <a:solidFill>
                    <a:prstClr val="white"/>
                  </a:solidFill>
                  <a:latin typeface="야놀자 야체 B" panose="02020603020101020101" pitchFamily="18" charset="-127"/>
                  <a:ea typeface="야놀자 야체 B" panose="02020603020101020101" pitchFamily="18" charset="-127"/>
                </a:rPr>
                <a:t>CODE</a:t>
              </a:r>
              <a:endParaRPr lang="en-US" altLang="ko-KR" sz="3600" b="1" kern="0" dirty="0">
                <a:ln w="3175">
                  <a:noFill/>
                </a:ln>
                <a:solidFill>
                  <a:prstClr val="white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endParaRPr>
            </a:p>
          </p:txBody>
        </p: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1643" y="797944"/>
            <a:ext cx="9482715" cy="582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168549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7912" y="3722185"/>
            <a:ext cx="8093610" cy="1363834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7912" y="1627831"/>
            <a:ext cx="8102949" cy="2094354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9612" y="1630583"/>
            <a:ext cx="10025989" cy="3455436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E8649D55-36CA-4597-9442-355034AD424D}"/>
              </a:ext>
            </a:extLst>
          </p:cNvPr>
          <p:cNvGrpSpPr/>
          <p:nvPr/>
        </p:nvGrpSpPr>
        <p:grpSpPr>
          <a:xfrm>
            <a:off x="545431" y="1283008"/>
            <a:ext cx="10954352" cy="4120548"/>
            <a:chOff x="868680" y="2192020"/>
            <a:chExt cx="10454640" cy="2473960"/>
          </a:xfrm>
        </p:grpSpPr>
        <p:sp>
          <p:nvSpPr>
            <p:cNvPr id="3" name="양쪽 대괄호 2">
              <a:extLst>
                <a:ext uri="{FF2B5EF4-FFF2-40B4-BE49-F238E27FC236}">
                  <a16:creationId xmlns:a16="http://schemas.microsoft.com/office/drawing/2014/main" id="{977CCC50-97AB-4DED-A4F2-4E6F6F6F4999}"/>
                </a:ext>
              </a:extLst>
            </p:cNvPr>
            <p:cNvSpPr/>
            <p:nvPr/>
          </p:nvSpPr>
          <p:spPr>
            <a:xfrm>
              <a:off x="868680" y="2192020"/>
              <a:ext cx="10454640" cy="2473960"/>
            </a:xfrm>
            <a:prstGeom prst="bracketPair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571FA8E-9608-43A1-8B58-C81799AF43D3}"/>
                </a:ext>
              </a:extLst>
            </p:cNvPr>
            <p:cNvSpPr txBox="1"/>
            <p:nvPr/>
          </p:nvSpPr>
          <p:spPr>
            <a:xfrm>
              <a:off x="6003635" y="2921168"/>
              <a:ext cx="184730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endParaRPr lang="ko-KR" altLang="en-US" sz="60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38829988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D871AAD3-B8B2-4F4F-8FAB-44D5AA4043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AD2D3D4C-34D5-4757-902B-8FD37A08292F}"/>
              </a:ext>
            </a:extLst>
          </p:cNvPr>
          <p:cNvSpPr/>
          <p:nvPr/>
        </p:nvSpPr>
        <p:spPr>
          <a:xfrm>
            <a:off x="1046480" y="2032000"/>
            <a:ext cx="10129520" cy="2794000"/>
          </a:xfrm>
          <a:prstGeom prst="rect">
            <a:avLst/>
          </a:prstGeom>
          <a:solidFill>
            <a:schemeClr val="accent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6E923CD-8C24-4572-B06D-8B46FA292958}"/>
              </a:ext>
            </a:extLst>
          </p:cNvPr>
          <p:cNvSpPr txBox="1"/>
          <p:nvPr/>
        </p:nvSpPr>
        <p:spPr>
          <a:xfrm>
            <a:off x="2759200" y="3013501"/>
            <a:ext cx="670407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b="1" dirty="0" err="1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경청해주셔서</a:t>
            </a:r>
            <a:r>
              <a:rPr lang="ko-KR" altLang="en-US" sz="48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감사합니다</a:t>
            </a:r>
            <a:r>
              <a:rPr lang="en-US" altLang="ko-KR" sz="48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  <a:endParaRPr lang="ko-KR" altLang="en-US" sz="4800" b="1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05736042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>
            <a:extLst>
              <a:ext uri="{FF2B5EF4-FFF2-40B4-BE49-F238E27FC236}">
                <a16:creationId xmlns:a16="http://schemas.microsoft.com/office/drawing/2014/main" id="{D0368D86-12DE-4DDD-8265-3E0BC9A279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0997" y="193965"/>
            <a:ext cx="6731003" cy="6585526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C9967D65-E830-493F-9D2A-BA47294DF3C8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40B3F64-DCEA-48CE-A438-6DC0462E16DD}"/>
              </a:ext>
            </a:extLst>
          </p:cNvPr>
          <p:cNvSpPr/>
          <p:nvPr/>
        </p:nvSpPr>
        <p:spPr>
          <a:xfrm>
            <a:off x="386080" y="355600"/>
            <a:ext cx="1280160" cy="1280160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6670B0-6CD4-447D-8E59-968951E3F521}"/>
              </a:ext>
            </a:extLst>
          </p:cNvPr>
          <p:cNvSpPr txBox="1"/>
          <p:nvPr/>
        </p:nvSpPr>
        <p:spPr>
          <a:xfrm flipH="1">
            <a:off x="1976118" y="382062"/>
            <a:ext cx="31750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발표 진행</a:t>
            </a:r>
            <a:endParaRPr lang="ko-KR" altLang="en-US" sz="3600" b="1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F868A564-5C93-444C-9BB7-66C25FFD4D94}"/>
              </a:ext>
            </a:extLst>
          </p:cNvPr>
          <p:cNvGrpSpPr/>
          <p:nvPr/>
        </p:nvGrpSpPr>
        <p:grpSpPr>
          <a:xfrm>
            <a:off x="1191929" y="2525186"/>
            <a:ext cx="1813638" cy="523220"/>
            <a:chOff x="1191929" y="2733040"/>
            <a:chExt cx="1813638" cy="523220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5B1ABA3-7F9C-4EAF-A909-EDBE8DD7EEB9}"/>
                </a:ext>
              </a:extLst>
            </p:cNvPr>
            <p:cNvSpPr txBox="1"/>
            <p:nvPr/>
          </p:nvSpPr>
          <p:spPr>
            <a:xfrm>
              <a:off x="1191929" y="2733040"/>
              <a:ext cx="78418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bg1"/>
                  </a:solidFill>
                </a:rPr>
                <a:t>#1, </a:t>
              </a:r>
              <a:endParaRPr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EC64467-7DB3-4E18-9C95-D9A65B2E35BB}"/>
                </a:ext>
              </a:extLst>
            </p:cNvPr>
            <p:cNvSpPr txBox="1"/>
            <p:nvPr/>
          </p:nvSpPr>
          <p:spPr>
            <a:xfrm>
              <a:off x="1976118" y="2733040"/>
              <a:ext cx="102944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dirty="0" smtClean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기능 </a:t>
              </a:r>
              <a:endParaRPr lang="ko-KR" altLang="en-US" sz="28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8DBDC3F1-5C57-49E7-92D1-035A63CFD9BA}"/>
              </a:ext>
            </a:extLst>
          </p:cNvPr>
          <p:cNvGrpSpPr/>
          <p:nvPr/>
        </p:nvGrpSpPr>
        <p:grpSpPr>
          <a:xfrm>
            <a:off x="1191929" y="3515806"/>
            <a:ext cx="2405146" cy="523220"/>
            <a:chOff x="1191929" y="2733040"/>
            <a:chExt cx="2405146" cy="523220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9C98ED1-F442-4E67-8FC9-E511EE5540F0}"/>
                </a:ext>
              </a:extLst>
            </p:cNvPr>
            <p:cNvSpPr txBox="1"/>
            <p:nvPr/>
          </p:nvSpPr>
          <p:spPr>
            <a:xfrm>
              <a:off x="1191929" y="2733040"/>
              <a:ext cx="78418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bg1"/>
                  </a:solidFill>
                </a:rPr>
                <a:t>#2, </a:t>
              </a:r>
              <a:endParaRPr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2E4DEFE-BC42-48FF-848C-EF9A07A773CF}"/>
                </a:ext>
              </a:extLst>
            </p:cNvPr>
            <p:cNvSpPr txBox="1"/>
            <p:nvPr/>
          </p:nvSpPr>
          <p:spPr>
            <a:xfrm>
              <a:off x="1976118" y="2733040"/>
              <a:ext cx="16209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dirty="0" err="1" smtClean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화면구현</a:t>
              </a:r>
              <a:endParaRPr lang="ko-KR" altLang="en-US" sz="28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44386302-EFFB-449D-9B3B-63EE40C74081}"/>
              </a:ext>
            </a:extLst>
          </p:cNvPr>
          <p:cNvGrpSpPr/>
          <p:nvPr/>
        </p:nvGrpSpPr>
        <p:grpSpPr>
          <a:xfrm>
            <a:off x="1191929" y="4506426"/>
            <a:ext cx="1687000" cy="954107"/>
            <a:chOff x="1191929" y="2733040"/>
            <a:chExt cx="1687000" cy="954107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0A52212-A4CD-4FFE-BD39-A92687D315C3}"/>
                </a:ext>
              </a:extLst>
            </p:cNvPr>
            <p:cNvSpPr txBox="1"/>
            <p:nvPr/>
          </p:nvSpPr>
          <p:spPr>
            <a:xfrm>
              <a:off x="1191929" y="2733040"/>
              <a:ext cx="78418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bg1"/>
                  </a:solidFill>
                </a:rPr>
                <a:t>#3, </a:t>
              </a:r>
              <a:endParaRPr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0F6BE83-40A0-4FE8-B41C-0839AA18DB54}"/>
                </a:ext>
              </a:extLst>
            </p:cNvPr>
            <p:cNvSpPr txBox="1"/>
            <p:nvPr/>
          </p:nvSpPr>
          <p:spPr>
            <a:xfrm>
              <a:off x="1976118" y="2733040"/>
              <a:ext cx="902811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코드</a:t>
              </a:r>
            </a:p>
            <a:p>
              <a:endParaRPr lang="ko-KR" altLang="en-US" sz="28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93159904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CE83D6E-61D4-4719-BD6F-668B73FA90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66502"/>
            <a:ext cx="6403014" cy="6724995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C9967D65-E830-493F-9D2A-BA47294DF3C8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29B4F2-0F80-49A2-819E-020140E44E69}"/>
              </a:ext>
            </a:extLst>
          </p:cNvPr>
          <p:cNvSpPr/>
          <p:nvPr/>
        </p:nvSpPr>
        <p:spPr>
          <a:xfrm>
            <a:off x="6502400" y="355600"/>
            <a:ext cx="1280160" cy="1280160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9010B3-A695-4D53-9C79-11CA14A89998}"/>
              </a:ext>
            </a:extLst>
          </p:cNvPr>
          <p:cNvSpPr txBox="1"/>
          <p:nvPr/>
        </p:nvSpPr>
        <p:spPr>
          <a:xfrm flipH="1">
            <a:off x="8092438" y="382062"/>
            <a:ext cx="31750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기능 소개</a:t>
            </a:r>
            <a:endParaRPr lang="ko-KR" altLang="en-US" sz="3600" b="1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80FE62E9-2E0E-4D27-84D6-6F22B24C5B1E}"/>
              </a:ext>
            </a:extLst>
          </p:cNvPr>
          <p:cNvGrpSpPr/>
          <p:nvPr/>
        </p:nvGrpSpPr>
        <p:grpSpPr>
          <a:xfrm>
            <a:off x="7308249" y="2525186"/>
            <a:ext cx="1813638" cy="523220"/>
            <a:chOff x="1191929" y="2733040"/>
            <a:chExt cx="1813638" cy="523220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95998EC-A418-4202-A0CC-414AEC008F45}"/>
                </a:ext>
              </a:extLst>
            </p:cNvPr>
            <p:cNvSpPr txBox="1"/>
            <p:nvPr/>
          </p:nvSpPr>
          <p:spPr>
            <a:xfrm>
              <a:off x="1191929" y="2733040"/>
              <a:ext cx="68480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bg1"/>
                  </a:solidFill>
                </a:rPr>
                <a:t>#</a:t>
              </a:r>
              <a:r>
                <a:rPr lang="en-US" altLang="ko-KR" sz="2800" b="1" dirty="0" smtClean="0">
                  <a:solidFill>
                    <a:schemeClr val="bg1"/>
                  </a:solidFill>
                </a:rPr>
                <a:t>1 </a:t>
              </a:r>
              <a:endParaRPr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F20F21D-9D82-43B0-B4BF-65E48F24E63B}"/>
                </a:ext>
              </a:extLst>
            </p:cNvPr>
            <p:cNvSpPr txBox="1"/>
            <p:nvPr/>
          </p:nvSpPr>
          <p:spPr>
            <a:xfrm>
              <a:off x="1976118" y="2733040"/>
              <a:ext cx="102944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dirty="0" smtClean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송금 </a:t>
              </a:r>
              <a:endParaRPr lang="ko-KR" altLang="en-US" sz="28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73C97A2E-879D-46C5-8736-BF8F95337669}"/>
              </a:ext>
            </a:extLst>
          </p:cNvPr>
          <p:cNvGrpSpPr/>
          <p:nvPr/>
        </p:nvGrpSpPr>
        <p:grpSpPr>
          <a:xfrm>
            <a:off x="7308249" y="3515806"/>
            <a:ext cx="1687000" cy="523220"/>
            <a:chOff x="1191929" y="2733040"/>
            <a:chExt cx="1687000" cy="523220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58BF873-F478-461A-A86E-FB3E232B09C2}"/>
                </a:ext>
              </a:extLst>
            </p:cNvPr>
            <p:cNvSpPr txBox="1"/>
            <p:nvPr/>
          </p:nvSpPr>
          <p:spPr>
            <a:xfrm>
              <a:off x="1191929" y="2733040"/>
              <a:ext cx="68480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bg1"/>
                  </a:solidFill>
                </a:rPr>
                <a:t>#</a:t>
              </a:r>
              <a:r>
                <a:rPr lang="en-US" altLang="ko-KR" sz="2800" b="1" dirty="0" smtClean="0">
                  <a:solidFill>
                    <a:schemeClr val="bg1"/>
                  </a:solidFill>
                </a:rPr>
                <a:t>2 </a:t>
              </a:r>
              <a:endParaRPr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C926914-FB83-4E11-AC28-43BC8F7DB9DD}"/>
                </a:ext>
              </a:extLst>
            </p:cNvPr>
            <p:cNvSpPr txBox="1"/>
            <p:nvPr/>
          </p:nvSpPr>
          <p:spPr>
            <a:xfrm>
              <a:off x="1976118" y="2733040"/>
              <a:ext cx="90281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dirty="0" smtClean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조회</a:t>
              </a:r>
              <a:endParaRPr lang="ko-KR" altLang="en-US" sz="28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E22D8540-5CAC-4D86-ACE2-1103C710EF0B}"/>
              </a:ext>
            </a:extLst>
          </p:cNvPr>
          <p:cNvGrpSpPr/>
          <p:nvPr/>
        </p:nvGrpSpPr>
        <p:grpSpPr>
          <a:xfrm>
            <a:off x="7308249" y="4506426"/>
            <a:ext cx="1687000" cy="523220"/>
            <a:chOff x="1191929" y="2733040"/>
            <a:chExt cx="1687000" cy="523220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B193926-7A30-4E47-8D75-51999AB3DE9C}"/>
                </a:ext>
              </a:extLst>
            </p:cNvPr>
            <p:cNvSpPr txBox="1"/>
            <p:nvPr/>
          </p:nvSpPr>
          <p:spPr>
            <a:xfrm>
              <a:off x="1191929" y="2733040"/>
              <a:ext cx="68480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bg1"/>
                  </a:solidFill>
                </a:rPr>
                <a:t>#</a:t>
              </a:r>
              <a:r>
                <a:rPr lang="en-US" altLang="ko-KR" sz="2800" b="1" dirty="0" smtClean="0">
                  <a:solidFill>
                    <a:schemeClr val="bg1"/>
                  </a:solidFill>
                </a:rPr>
                <a:t>3 </a:t>
              </a:r>
              <a:endParaRPr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0886D85-1DB8-47C2-9446-1E910AC2D5E2}"/>
                </a:ext>
              </a:extLst>
            </p:cNvPr>
            <p:cNvSpPr txBox="1"/>
            <p:nvPr/>
          </p:nvSpPr>
          <p:spPr>
            <a:xfrm>
              <a:off x="1976118" y="2733040"/>
              <a:ext cx="90281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dirty="0" smtClean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외화</a:t>
              </a:r>
              <a:endParaRPr lang="ko-KR" altLang="en-US" sz="28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D06275B1-1ED2-4808-AFC2-4771F5856EFA}"/>
              </a:ext>
            </a:extLst>
          </p:cNvPr>
          <p:cNvGrpSpPr/>
          <p:nvPr/>
        </p:nvGrpSpPr>
        <p:grpSpPr>
          <a:xfrm>
            <a:off x="7308249" y="5497046"/>
            <a:ext cx="2405146" cy="523220"/>
            <a:chOff x="1191929" y="2733040"/>
            <a:chExt cx="2405146" cy="523220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9CEC947-EB20-474B-A51A-5E52CA45C290}"/>
                </a:ext>
              </a:extLst>
            </p:cNvPr>
            <p:cNvSpPr txBox="1"/>
            <p:nvPr/>
          </p:nvSpPr>
          <p:spPr>
            <a:xfrm>
              <a:off x="1191929" y="2733040"/>
              <a:ext cx="68480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bg1"/>
                  </a:solidFill>
                </a:rPr>
                <a:t>#</a:t>
              </a:r>
              <a:r>
                <a:rPr lang="en-US" altLang="ko-KR" sz="2800" b="1" dirty="0" smtClean="0">
                  <a:solidFill>
                    <a:schemeClr val="bg1"/>
                  </a:solidFill>
                </a:rPr>
                <a:t>4 </a:t>
              </a:r>
              <a:endParaRPr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2707881-1155-4213-A1CF-57159E137123}"/>
                </a:ext>
              </a:extLst>
            </p:cNvPr>
            <p:cNvSpPr txBox="1"/>
            <p:nvPr/>
          </p:nvSpPr>
          <p:spPr>
            <a:xfrm>
              <a:off x="1976118" y="2733040"/>
              <a:ext cx="16209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dirty="0" err="1" smtClean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가상화폐</a:t>
              </a:r>
              <a:endParaRPr lang="ko-KR" altLang="en-US" sz="28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07366167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AE40350E-09AB-43F9-A15D-3067D7C6C051}"/>
              </a:ext>
            </a:extLst>
          </p:cNvPr>
          <p:cNvGrpSpPr/>
          <p:nvPr/>
        </p:nvGrpSpPr>
        <p:grpSpPr>
          <a:xfrm>
            <a:off x="4438836" y="4492101"/>
            <a:ext cx="3515558" cy="2365899"/>
            <a:chOff x="426720" y="3488166"/>
            <a:chExt cx="5669280" cy="2987466"/>
          </a:xfrm>
          <a:solidFill>
            <a:srgbClr val="00B050"/>
          </a:solidFill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FB253996-9806-40AB-89EA-69B28BD22D4E}"/>
                </a:ext>
              </a:extLst>
            </p:cNvPr>
            <p:cNvSpPr/>
            <p:nvPr/>
          </p:nvSpPr>
          <p:spPr>
            <a:xfrm>
              <a:off x="426720" y="3488166"/>
              <a:ext cx="5669280" cy="2987466"/>
            </a:xfrm>
            <a:prstGeom prst="rect">
              <a:avLst/>
            </a:prstGeom>
            <a:grpFill/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1845643F-20C1-4F46-A6F5-B1AF67DE2139}"/>
                </a:ext>
              </a:extLst>
            </p:cNvPr>
            <p:cNvGrpSpPr/>
            <p:nvPr/>
          </p:nvGrpSpPr>
          <p:grpSpPr>
            <a:xfrm>
              <a:off x="657911" y="3708261"/>
              <a:ext cx="3222283" cy="1584199"/>
              <a:chOff x="2700072" y="2021840"/>
              <a:chExt cx="4387697" cy="2157162"/>
            </a:xfrm>
            <a:grpFill/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57E11296-29DB-4C93-ABB1-179A9F33DBFD}"/>
                  </a:ext>
                </a:extLst>
              </p:cNvPr>
              <p:cNvSpPr txBox="1"/>
              <p:nvPr/>
            </p:nvSpPr>
            <p:spPr>
              <a:xfrm>
                <a:off x="2700072" y="2021840"/>
                <a:ext cx="1746650" cy="712455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800" b="1" dirty="0">
                    <a:solidFill>
                      <a:schemeClr val="bg1"/>
                    </a:solidFill>
                  </a:rPr>
                  <a:t>Part </a:t>
                </a:r>
                <a:r>
                  <a:rPr lang="en-US" altLang="ko-KR" sz="2800" b="1" dirty="0" smtClean="0">
                    <a:solidFill>
                      <a:schemeClr val="bg1"/>
                    </a:solidFill>
                  </a:rPr>
                  <a:t>1 </a:t>
                </a:r>
                <a:endParaRPr lang="ko-KR" altLang="en-US" sz="28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864ECFB-1EF9-4779-8242-1790A92FF205}"/>
                  </a:ext>
                </a:extLst>
              </p:cNvPr>
              <p:cNvSpPr txBox="1"/>
              <p:nvPr/>
            </p:nvSpPr>
            <p:spPr>
              <a:xfrm>
                <a:off x="5159950" y="3047456"/>
                <a:ext cx="1927819" cy="1131546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4800" b="1" dirty="0" smtClean="0">
                    <a:solidFill>
                      <a:schemeClr val="bg1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송금</a:t>
                </a:r>
                <a:endParaRPr lang="ko-KR" altLang="en-US" sz="4800" b="1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68109234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1783D2F-737E-4797-9853-8C85BE37E236}"/>
              </a:ext>
            </a:extLst>
          </p:cNvPr>
          <p:cNvCxnSpPr/>
          <p:nvPr/>
        </p:nvCxnSpPr>
        <p:spPr>
          <a:xfrm>
            <a:off x="0" y="97536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ADC96B8-21F1-4CA5-82F2-62149BA3A81F}"/>
              </a:ext>
            </a:extLst>
          </p:cNvPr>
          <p:cNvSpPr txBox="1"/>
          <p:nvPr/>
        </p:nvSpPr>
        <p:spPr>
          <a:xfrm>
            <a:off x="162559" y="159116"/>
            <a:ext cx="13752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smtClean="0">
                <a:solidFill>
                  <a:schemeClr val="accent1">
                    <a:lumMod val="50000"/>
                  </a:schemeClr>
                </a:solidFill>
              </a:rPr>
              <a:t>Part 1.</a:t>
            </a:r>
            <a:r>
              <a:rPr lang="ko-KR" altLang="en-US" sz="1600" b="1" dirty="0" smtClean="0">
                <a:solidFill>
                  <a:schemeClr val="accent1">
                    <a:lumMod val="50000"/>
                  </a:schemeClr>
                </a:solidFill>
              </a:rPr>
              <a:t>송금</a:t>
            </a:r>
            <a:endParaRPr lang="ko-KR" altLang="en-US" sz="16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E4E03B-DC2B-4AB1-AA88-841F77488FB8}"/>
              </a:ext>
            </a:extLst>
          </p:cNvPr>
          <p:cNvSpPr txBox="1"/>
          <p:nvPr/>
        </p:nvSpPr>
        <p:spPr>
          <a:xfrm flipH="1">
            <a:off x="1005840" y="174504"/>
            <a:ext cx="37642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sz="3600" b="1" dirty="0">
              <a:solidFill>
                <a:schemeClr val="accent1">
                  <a:lumMod val="5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BD038ECE-E8A4-4AC0-89E2-5CBBF4EBBB09}"/>
              </a:ext>
            </a:extLst>
          </p:cNvPr>
          <p:cNvSpPr/>
          <p:nvPr/>
        </p:nvSpPr>
        <p:spPr>
          <a:xfrm>
            <a:off x="2030152" y="1589787"/>
            <a:ext cx="2591724" cy="229154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C38288DF-EF25-4352-BDD4-2E7F8DD223D3}"/>
              </a:ext>
            </a:extLst>
          </p:cNvPr>
          <p:cNvCxnSpPr/>
          <p:nvPr/>
        </p:nvCxnSpPr>
        <p:spPr>
          <a:xfrm>
            <a:off x="2881953" y="4093167"/>
            <a:ext cx="734061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08C422D0-4EF4-4D16-9138-D7D4D0A7A56F}"/>
              </a:ext>
            </a:extLst>
          </p:cNvPr>
          <p:cNvCxnSpPr/>
          <p:nvPr/>
        </p:nvCxnSpPr>
        <p:spPr>
          <a:xfrm>
            <a:off x="8270467" y="4093167"/>
            <a:ext cx="734061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BD038ECE-E8A4-4AC0-89E2-5CBBF4EBBB09}"/>
              </a:ext>
            </a:extLst>
          </p:cNvPr>
          <p:cNvSpPr/>
          <p:nvPr/>
        </p:nvSpPr>
        <p:spPr>
          <a:xfrm>
            <a:off x="7261629" y="1572657"/>
            <a:ext cx="2591724" cy="229154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2941" y="2148378"/>
            <a:ext cx="1695740" cy="1032190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9621" y="2136371"/>
            <a:ext cx="1695740" cy="1032190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2103" y="4208016"/>
            <a:ext cx="1887821" cy="2366051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80247" y="4208016"/>
            <a:ext cx="1714500" cy="2510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695892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/>
          <p:cNvGrpSpPr/>
          <p:nvPr/>
        </p:nvGrpSpPr>
        <p:grpSpPr>
          <a:xfrm>
            <a:off x="308191" y="483344"/>
            <a:ext cx="11525250" cy="5836200"/>
            <a:chOff x="323850" y="1085850"/>
            <a:chExt cx="11525250" cy="5836200"/>
          </a:xfrm>
        </p:grpSpPr>
        <p:sp>
          <p:nvSpPr>
            <p:cNvPr id="13" name="양쪽 모서리가 둥근 사각형 12"/>
            <p:cNvSpPr/>
            <p:nvPr/>
          </p:nvSpPr>
          <p:spPr>
            <a:xfrm>
              <a:off x="323850" y="1085850"/>
              <a:ext cx="11525250" cy="5772150"/>
            </a:xfrm>
            <a:prstGeom prst="round2SameRect">
              <a:avLst>
                <a:gd name="adj1" fmla="val 8492"/>
                <a:gd name="adj2" fmla="val 0"/>
              </a:avLst>
            </a:prstGeom>
            <a:solidFill>
              <a:srgbClr val="DEF5F9"/>
            </a:solidFill>
            <a:ln w="123825" cmpd="dbl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양쪽 모서리가 둥근 사각형 13"/>
            <p:cNvSpPr/>
            <p:nvPr/>
          </p:nvSpPr>
          <p:spPr>
            <a:xfrm>
              <a:off x="380475" y="1152800"/>
              <a:ext cx="11412000" cy="5751437"/>
            </a:xfrm>
            <a:prstGeom prst="round2SameRect">
              <a:avLst>
                <a:gd name="adj1" fmla="val 7382"/>
                <a:gd name="adj2" fmla="val 0"/>
              </a:avLst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837675" y="1708150"/>
              <a:ext cx="10497600" cy="521390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모서리가 둥근 직사각형 15"/>
            <p:cNvSpPr/>
            <p:nvPr/>
          </p:nvSpPr>
          <p:spPr>
            <a:xfrm>
              <a:off x="5372100" y="1291862"/>
              <a:ext cx="1428750" cy="228600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타원 16"/>
            <p:cNvSpPr/>
            <p:nvPr/>
          </p:nvSpPr>
          <p:spPr>
            <a:xfrm>
              <a:off x="6988175" y="1291862"/>
              <a:ext cx="231775" cy="228600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/>
          <a:srcRect l="13644"/>
          <a:stretch/>
        </p:blipFill>
        <p:spPr>
          <a:xfrm>
            <a:off x="1852053" y="1254642"/>
            <a:ext cx="8437525" cy="4648465"/>
          </a:xfrm>
          <a:prstGeom prst="rect">
            <a:avLst/>
          </a:prstGeom>
          <a:ln>
            <a:noFill/>
          </a:ln>
        </p:spPr>
      </p:pic>
      <p:grpSp>
        <p:nvGrpSpPr>
          <p:cNvPr id="9" name="그룹 8"/>
          <p:cNvGrpSpPr/>
          <p:nvPr/>
        </p:nvGrpSpPr>
        <p:grpSpPr>
          <a:xfrm>
            <a:off x="683471" y="57482"/>
            <a:ext cx="10305861" cy="6729736"/>
            <a:chOff x="708894" y="192314"/>
            <a:chExt cx="10305861" cy="6729736"/>
          </a:xfrm>
        </p:grpSpPr>
        <p:sp>
          <p:nvSpPr>
            <p:cNvPr id="10" name="한쪽 모서리가 둥근 사각형 9"/>
            <p:cNvSpPr/>
            <p:nvPr/>
          </p:nvSpPr>
          <p:spPr>
            <a:xfrm>
              <a:off x="1137259" y="196850"/>
              <a:ext cx="9877496" cy="6725200"/>
            </a:xfrm>
            <a:prstGeom prst="round1Rect">
              <a:avLst>
                <a:gd name="adj" fmla="val 5229"/>
              </a:avLst>
            </a:prstGeom>
            <a:gradFill flip="none" rotWithShape="1">
              <a:gsLst>
                <a:gs pos="4000">
                  <a:srgbClr val="CEF1F2"/>
                </a:gs>
                <a:gs pos="4000">
                  <a:schemeClr val="bg1"/>
                </a:gs>
              </a:gsLst>
              <a:lin ang="5400000" scaled="0"/>
              <a:tileRect/>
            </a:gradFill>
            <a:ln w="285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자유형 10"/>
            <p:cNvSpPr/>
            <p:nvPr/>
          </p:nvSpPr>
          <p:spPr>
            <a:xfrm>
              <a:off x="708894" y="192314"/>
              <a:ext cx="9958234" cy="674007"/>
            </a:xfrm>
            <a:custGeom>
              <a:avLst/>
              <a:gdLst>
                <a:gd name="connsiteX0" fmla="*/ 337004 w 9958234"/>
                <a:gd name="connsiteY0" fmla="*/ 0 h 674007"/>
                <a:gd name="connsiteX1" fmla="*/ 9896285 w 9958234"/>
                <a:gd name="connsiteY1" fmla="*/ 0 h 674007"/>
                <a:gd name="connsiteX2" fmla="*/ 9958234 w 9958234"/>
                <a:gd name="connsiteY2" fmla="*/ 6245 h 674007"/>
                <a:gd name="connsiteX3" fmla="*/ 9952264 w 9958234"/>
                <a:gd name="connsiteY3" fmla="*/ 6847 h 674007"/>
                <a:gd name="connsiteX4" fmla="*/ 9683178 w 9958234"/>
                <a:gd name="connsiteY4" fmla="*/ 337004 h 674007"/>
                <a:gd name="connsiteX5" fmla="*/ 9683178 w 9958234"/>
                <a:gd name="connsiteY5" fmla="*/ 674007 h 674007"/>
                <a:gd name="connsiteX6" fmla="*/ 0 w 9958234"/>
                <a:gd name="connsiteY6" fmla="*/ 674007 h 674007"/>
                <a:gd name="connsiteX7" fmla="*/ 0 w 9958234"/>
                <a:gd name="connsiteY7" fmla="*/ 337004 h 674007"/>
                <a:gd name="connsiteX8" fmla="*/ 337004 w 9958234"/>
                <a:gd name="connsiteY8" fmla="*/ 0 h 674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958234" h="674007">
                  <a:moveTo>
                    <a:pt x="337004" y="0"/>
                  </a:moveTo>
                  <a:lnTo>
                    <a:pt x="9896285" y="0"/>
                  </a:lnTo>
                  <a:lnTo>
                    <a:pt x="9958234" y="6245"/>
                  </a:lnTo>
                  <a:lnTo>
                    <a:pt x="9952264" y="6847"/>
                  </a:lnTo>
                  <a:cubicBezTo>
                    <a:pt x="9798697" y="38271"/>
                    <a:pt x="9683178" y="174147"/>
                    <a:pt x="9683178" y="337004"/>
                  </a:cubicBezTo>
                  <a:lnTo>
                    <a:pt x="9683178" y="674007"/>
                  </a:lnTo>
                  <a:lnTo>
                    <a:pt x="0" y="674007"/>
                  </a:lnTo>
                  <a:lnTo>
                    <a:pt x="0" y="337004"/>
                  </a:lnTo>
                  <a:cubicBezTo>
                    <a:pt x="0" y="150882"/>
                    <a:pt x="150882" y="0"/>
                    <a:pt x="337004" y="0"/>
                  </a:cubicBezTo>
                  <a:close/>
                </a:path>
              </a:pathLst>
            </a:custGeom>
            <a:solidFill>
              <a:srgbClr val="36C0C3"/>
            </a:solidFill>
            <a:ln w="254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600" kern="0" dirty="0" smtClean="0">
                  <a:ln w="3175">
                    <a:noFill/>
                  </a:ln>
                  <a:solidFill>
                    <a:prstClr val="white"/>
                  </a:solidFill>
                  <a:latin typeface="야놀자 야체 B" panose="02020603020101020101" pitchFamily="18" charset="-127"/>
                  <a:ea typeface="야놀자 야체 B" panose="02020603020101020101" pitchFamily="18" charset="-127"/>
                </a:rPr>
                <a:t>CODE</a:t>
              </a:r>
              <a:endParaRPr lang="en-US" altLang="ko-KR" sz="3600" b="1" kern="0" dirty="0">
                <a:ln w="3175">
                  <a:noFill/>
                </a:ln>
                <a:solidFill>
                  <a:prstClr val="white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endParaRPr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7028" y="2458981"/>
            <a:ext cx="8972550" cy="386715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6183" y="786968"/>
            <a:ext cx="7016992" cy="1552575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1619" y="786968"/>
            <a:ext cx="9420086" cy="5532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091709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0CBBDACB-0C52-458D-A6E9-9D4D09DD8D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6" b="781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9" name="그룹 8">
            <a:extLst>
              <a:ext uri="{FF2B5EF4-FFF2-40B4-BE49-F238E27FC236}">
                <a16:creationId xmlns:a16="http://schemas.microsoft.com/office/drawing/2014/main" id="{6CB478BC-23FB-4EA9-8F28-CDE4FF7C7CD1}"/>
              </a:ext>
            </a:extLst>
          </p:cNvPr>
          <p:cNvGrpSpPr/>
          <p:nvPr/>
        </p:nvGrpSpPr>
        <p:grpSpPr>
          <a:xfrm>
            <a:off x="260465" y="3604057"/>
            <a:ext cx="5669280" cy="3001327"/>
            <a:chOff x="426720" y="3465512"/>
            <a:chExt cx="5669280" cy="3001327"/>
          </a:xfrm>
          <a:solidFill>
            <a:schemeClr val="accent4">
              <a:lumMod val="75000"/>
            </a:schemeClr>
          </a:solidFill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3FE28A37-4667-4ABC-99F2-A39EA9EF68F0}"/>
                </a:ext>
              </a:extLst>
            </p:cNvPr>
            <p:cNvSpPr/>
            <p:nvPr/>
          </p:nvSpPr>
          <p:spPr>
            <a:xfrm>
              <a:off x="426720" y="3465512"/>
              <a:ext cx="5669280" cy="3001327"/>
            </a:xfrm>
            <a:prstGeom prst="rect">
              <a:avLst/>
            </a:prstGeom>
            <a:grpFill/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667BF3E3-F42F-4761-8D39-E67912A52438}"/>
                </a:ext>
              </a:extLst>
            </p:cNvPr>
            <p:cNvGrpSpPr/>
            <p:nvPr/>
          </p:nvGrpSpPr>
          <p:grpSpPr>
            <a:xfrm>
              <a:off x="657911" y="3708260"/>
              <a:ext cx="3053993" cy="1354217"/>
              <a:chOff x="2700072" y="2021840"/>
              <a:chExt cx="4158541" cy="1844002"/>
            </a:xfrm>
            <a:grpFill/>
          </p:grpSpPr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E7C2DF40-F059-4C5A-845B-22A41B693565}"/>
                  </a:ext>
                </a:extLst>
              </p:cNvPr>
              <p:cNvSpPr txBox="1"/>
              <p:nvPr/>
            </p:nvSpPr>
            <p:spPr>
              <a:xfrm>
                <a:off x="2700072" y="2021840"/>
                <a:ext cx="1881982" cy="712455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800" b="1" dirty="0">
                    <a:solidFill>
                      <a:schemeClr val="bg1"/>
                    </a:solidFill>
                  </a:rPr>
                  <a:t>Part 2, </a:t>
                </a:r>
                <a:endParaRPr lang="ko-KR" altLang="en-US" sz="28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BD567853-BF0A-4002-9700-20541149E58E}"/>
                  </a:ext>
                </a:extLst>
              </p:cNvPr>
              <p:cNvSpPr txBox="1"/>
              <p:nvPr/>
            </p:nvSpPr>
            <p:spPr>
              <a:xfrm>
                <a:off x="4930794" y="2734295"/>
                <a:ext cx="1927819" cy="1131547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4800" b="1" dirty="0" smtClean="0">
                    <a:solidFill>
                      <a:schemeClr val="bg1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조회</a:t>
                </a:r>
                <a:endParaRPr lang="ko-KR" altLang="en-US" sz="4800" b="1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46644552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1783D2F-737E-4797-9853-8C85BE37E236}"/>
              </a:ext>
            </a:extLst>
          </p:cNvPr>
          <p:cNvCxnSpPr/>
          <p:nvPr/>
        </p:nvCxnSpPr>
        <p:spPr>
          <a:xfrm>
            <a:off x="0" y="97536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ADC96B8-21F1-4CA5-82F2-62149BA3A81F}"/>
              </a:ext>
            </a:extLst>
          </p:cNvPr>
          <p:cNvSpPr txBox="1"/>
          <p:nvPr/>
        </p:nvSpPr>
        <p:spPr>
          <a:xfrm>
            <a:off x="162559" y="159116"/>
            <a:ext cx="13752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>
                <a:solidFill>
                  <a:schemeClr val="accent1">
                    <a:lumMod val="50000"/>
                  </a:schemeClr>
                </a:solidFill>
              </a:rPr>
              <a:t>Part 2. </a:t>
            </a:r>
            <a:r>
              <a:rPr lang="ko-KR" altLang="en-US" sz="1600" b="1" dirty="0" smtClean="0">
                <a:solidFill>
                  <a:schemeClr val="accent1">
                    <a:lumMod val="50000"/>
                  </a:schemeClr>
                </a:solidFill>
              </a:rPr>
              <a:t>조회</a:t>
            </a:r>
            <a:endParaRPr lang="ko-KR" altLang="en-US" sz="16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E4E03B-DC2B-4AB1-AA88-841F77488FB8}"/>
              </a:ext>
            </a:extLst>
          </p:cNvPr>
          <p:cNvSpPr txBox="1"/>
          <p:nvPr/>
        </p:nvSpPr>
        <p:spPr>
          <a:xfrm flipH="1">
            <a:off x="1005840" y="174504"/>
            <a:ext cx="37642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sz="3600" b="1" dirty="0">
              <a:solidFill>
                <a:schemeClr val="accent1">
                  <a:lumMod val="5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BD038ECE-E8A4-4AC0-89E2-5CBBF4EBBB09}"/>
              </a:ext>
            </a:extLst>
          </p:cNvPr>
          <p:cNvSpPr/>
          <p:nvPr/>
        </p:nvSpPr>
        <p:spPr>
          <a:xfrm>
            <a:off x="2030152" y="1589787"/>
            <a:ext cx="2591724" cy="229154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C38288DF-EF25-4352-BDD4-2E7F8DD223D3}"/>
              </a:ext>
            </a:extLst>
          </p:cNvPr>
          <p:cNvCxnSpPr/>
          <p:nvPr/>
        </p:nvCxnSpPr>
        <p:spPr>
          <a:xfrm>
            <a:off x="2871334" y="4217178"/>
            <a:ext cx="734061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08C422D0-4EF4-4D16-9138-D7D4D0A7A56F}"/>
              </a:ext>
            </a:extLst>
          </p:cNvPr>
          <p:cNvCxnSpPr/>
          <p:nvPr/>
        </p:nvCxnSpPr>
        <p:spPr>
          <a:xfrm>
            <a:off x="8092215" y="4224907"/>
            <a:ext cx="734061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BD038ECE-E8A4-4AC0-89E2-5CBBF4EBBB09}"/>
              </a:ext>
            </a:extLst>
          </p:cNvPr>
          <p:cNvSpPr/>
          <p:nvPr/>
        </p:nvSpPr>
        <p:spPr>
          <a:xfrm>
            <a:off x="7178499" y="1572657"/>
            <a:ext cx="2591724" cy="229154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1387" y="2160707"/>
            <a:ext cx="1534228" cy="938197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4254" y="2259611"/>
            <a:ext cx="1534228" cy="951893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5686" y="4725544"/>
            <a:ext cx="1657350" cy="1899845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0371" y="4291829"/>
            <a:ext cx="1714500" cy="2566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548958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/>
          <p:cNvGrpSpPr/>
          <p:nvPr/>
        </p:nvGrpSpPr>
        <p:grpSpPr>
          <a:xfrm>
            <a:off x="308191" y="483344"/>
            <a:ext cx="11525250" cy="5836200"/>
            <a:chOff x="323850" y="1085850"/>
            <a:chExt cx="11525250" cy="5836200"/>
          </a:xfrm>
        </p:grpSpPr>
        <p:sp>
          <p:nvSpPr>
            <p:cNvPr id="13" name="양쪽 모서리가 둥근 사각형 12"/>
            <p:cNvSpPr/>
            <p:nvPr/>
          </p:nvSpPr>
          <p:spPr>
            <a:xfrm>
              <a:off x="323850" y="1085850"/>
              <a:ext cx="11525250" cy="5772150"/>
            </a:xfrm>
            <a:prstGeom prst="round2SameRect">
              <a:avLst>
                <a:gd name="adj1" fmla="val 8492"/>
                <a:gd name="adj2" fmla="val 0"/>
              </a:avLst>
            </a:prstGeom>
            <a:solidFill>
              <a:srgbClr val="DEF5F9"/>
            </a:solidFill>
            <a:ln w="123825" cmpd="dbl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양쪽 모서리가 둥근 사각형 13"/>
            <p:cNvSpPr/>
            <p:nvPr/>
          </p:nvSpPr>
          <p:spPr>
            <a:xfrm>
              <a:off x="380475" y="1152800"/>
              <a:ext cx="11412000" cy="5751437"/>
            </a:xfrm>
            <a:prstGeom prst="round2SameRect">
              <a:avLst>
                <a:gd name="adj1" fmla="val 7382"/>
                <a:gd name="adj2" fmla="val 0"/>
              </a:avLst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837675" y="1708150"/>
              <a:ext cx="10497600" cy="521390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모서리가 둥근 직사각형 15"/>
            <p:cNvSpPr/>
            <p:nvPr/>
          </p:nvSpPr>
          <p:spPr>
            <a:xfrm>
              <a:off x="5372100" y="1291862"/>
              <a:ext cx="1428750" cy="228600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타원 16"/>
            <p:cNvSpPr/>
            <p:nvPr/>
          </p:nvSpPr>
          <p:spPr>
            <a:xfrm>
              <a:off x="6988175" y="1291862"/>
              <a:ext cx="231775" cy="228600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8515" y="1293504"/>
            <a:ext cx="8467725" cy="4838180"/>
          </a:xfrm>
          <a:prstGeom prst="rect">
            <a:avLst/>
          </a:prstGeom>
        </p:spPr>
      </p:pic>
      <p:grpSp>
        <p:nvGrpSpPr>
          <p:cNvPr id="19" name="그룹 18"/>
          <p:cNvGrpSpPr/>
          <p:nvPr/>
        </p:nvGrpSpPr>
        <p:grpSpPr>
          <a:xfrm>
            <a:off x="822016" y="-96027"/>
            <a:ext cx="10305861" cy="6729736"/>
            <a:chOff x="708894" y="192314"/>
            <a:chExt cx="10305861" cy="6729736"/>
          </a:xfrm>
        </p:grpSpPr>
        <p:sp>
          <p:nvSpPr>
            <p:cNvPr id="20" name="한쪽 모서리가 둥근 사각형 19"/>
            <p:cNvSpPr/>
            <p:nvPr/>
          </p:nvSpPr>
          <p:spPr>
            <a:xfrm>
              <a:off x="1137259" y="196850"/>
              <a:ext cx="9877496" cy="6725200"/>
            </a:xfrm>
            <a:prstGeom prst="round1Rect">
              <a:avLst>
                <a:gd name="adj" fmla="val 5229"/>
              </a:avLst>
            </a:prstGeom>
            <a:gradFill flip="none" rotWithShape="1">
              <a:gsLst>
                <a:gs pos="4000">
                  <a:srgbClr val="CEF1F2"/>
                </a:gs>
                <a:gs pos="4000">
                  <a:schemeClr val="bg1"/>
                </a:gs>
              </a:gsLst>
              <a:lin ang="5400000" scaled="0"/>
              <a:tileRect/>
            </a:gradFill>
            <a:ln w="285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자유형 20"/>
            <p:cNvSpPr/>
            <p:nvPr/>
          </p:nvSpPr>
          <p:spPr>
            <a:xfrm>
              <a:off x="708894" y="192314"/>
              <a:ext cx="9958234" cy="674007"/>
            </a:xfrm>
            <a:custGeom>
              <a:avLst/>
              <a:gdLst>
                <a:gd name="connsiteX0" fmla="*/ 337004 w 9958234"/>
                <a:gd name="connsiteY0" fmla="*/ 0 h 674007"/>
                <a:gd name="connsiteX1" fmla="*/ 9896285 w 9958234"/>
                <a:gd name="connsiteY1" fmla="*/ 0 h 674007"/>
                <a:gd name="connsiteX2" fmla="*/ 9958234 w 9958234"/>
                <a:gd name="connsiteY2" fmla="*/ 6245 h 674007"/>
                <a:gd name="connsiteX3" fmla="*/ 9952264 w 9958234"/>
                <a:gd name="connsiteY3" fmla="*/ 6847 h 674007"/>
                <a:gd name="connsiteX4" fmla="*/ 9683178 w 9958234"/>
                <a:gd name="connsiteY4" fmla="*/ 337004 h 674007"/>
                <a:gd name="connsiteX5" fmla="*/ 9683178 w 9958234"/>
                <a:gd name="connsiteY5" fmla="*/ 674007 h 674007"/>
                <a:gd name="connsiteX6" fmla="*/ 0 w 9958234"/>
                <a:gd name="connsiteY6" fmla="*/ 674007 h 674007"/>
                <a:gd name="connsiteX7" fmla="*/ 0 w 9958234"/>
                <a:gd name="connsiteY7" fmla="*/ 337004 h 674007"/>
                <a:gd name="connsiteX8" fmla="*/ 337004 w 9958234"/>
                <a:gd name="connsiteY8" fmla="*/ 0 h 674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958234" h="674007">
                  <a:moveTo>
                    <a:pt x="337004" y="0"/>
                  </a:moveTo>
                  <a:lnTo>
                    <a:pt x="9896285" y="0"/>
                  </a:lnTo>
                  <a:lnTo>
                    <a:pt x="9958234" y="6245"/>
                  </a:lnTo>
                  <a:lnTo>
                    <a:pt x="9952264" y="6847"/>
                  </a:lnTo>
                  <a:cubicBezTo>
                    <a:pt x="9798697" y="38271"/>
                    <a:pt x="9683178" y="174147"/>
                    <a:pt x="9683178" y="337004"/>
                  </a:cubicBezTo>
                  <a:lnTo>
                    <a:pt x="9683178" y="674007"/>
                  </a:lnTo>
                  <a:lnTo>
                    <a:pt x="0" y="674007"/>
                  </a:lnTo>
                  <a:lnTo>
                    <a:pt x="0" y="337004"/>
                  </a:lnTo>
                  <a:cubicBezTo>
                    <a:pt x="0" y="150882"/>
                    <a:pt x="150882" y="0"/>
                    <a:pt x="337004" y="0"/>
                  </a:cubicBezTo>
                  <a:close/>
                </a:path>
              </a:pathLst>
            </a:custGeom>
            <a:solidFill>
              <a:srgbClr val="36C0C3"/>
            </a:solidFill>
            <a:ln w="254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600" kern="0" dirty="0" smtClean="0">
                  <a:ln w="3175">
                    <a:noFill/>
                  </a:ln>
                  <a:solidFill>
                    <a:prstClr val="white"/>
                  </a:solidFill>
                  <a:latin typeface="야놀자 야체 B" panose="02020603020101020101" pitchFamily="18" charset="-127"/>
                  <a:ea typeface="야놀자 야체 B" panose="02020603020101020101" pitchFamily="18" charset="-127"/>
                </a:rPr>
                <a:t>CODE</a:t>
              </a:r>
              <a:endParaRPr lang="en-US" altLang="ko-KR" sz="3600" b="1" kern="0" dirty="0">
                <a:ln w="3175">
                  <a:noFill/>
                </a:ln>
                <a:solidFill>
                  <a:prstClr val="white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endParaRPr>
            </a:p>
          </p:txBody>
        </p:sp>
      </p:grp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/>
          <a:srcRect b="951"/>
          <a:stretch/>
        </p:blipFill>
        <p:spPr>
          <a:xfrm>
            <a:off x="1421866" y="644930"/>
            <a:ext cx="9534525" cy="5929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609992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클래식블루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24B80"/>
      </a:accent1>
      <a:accent2>
        <a:srgbClr val="1282B0"/>
      </a:accent2>
      <a:accent3>
        <a:srgbClr val="C5C2B3"/>
      </a:accent3>
      <a:accent4>
        <a:srgbClr val="BEAD75"/>
      </a:accent4>
      <a:accent5>
        <a:srgbClr val="3371AE"/>
      </a:accent5>
      <a:accent6>
        <a:srgbClr val="5F8BC8"/>
      </a:accent6>
      <a:hlink>
        <a:srgbClr val="323F4F"/>
      </a:hlink>
      <a:folHlink>
        <a:srgbClr val="323F4F"/>
      </a:folHlink>
    </a:clrScheme>
    <a:fontScheme name="나눔스퀘어">
      <a:majorFont>
        <a:latin typeface="Arial"/>
        <a:ea typeface="나눔스퀘어"/>
        <a:cs typeface=""/>
      </a:majorFont>
      <a:minorFont>
        <a:latin typeface="Arial"/>
        <a:ea typeface="나눔스퀘어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1245</TotalTime>
  <Words>73</Words>
  <Application>Microsoft Office PowerPoint</Application>
  <PresentationFormat>와이드스크린</PresentationFormat>
  <Paragraphs>37</Paragraphs>
  <Slides>19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5" baseType="lpstr">
      <vt:lpstr>나눔스퀘어</vt:lpstr>
      <vt:lpstr>나눔스퀘어 ExtraBold</vt:lpstr>
      <vt:lpstr>맑은 고딕</vt:lpstr>
      <vt:lpstr>야놀자 야체 B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KB</cp:lastModifiedBy>
  <cp:revision>73</cp:revision>
  <dcterms:created xsi:type="dcterms:W3CDTF">2019-12-23T00:32:35Z</dcterms:created>
  <dcterms:modified xsi:type="dcterms:W3CDTF">2021-07-12T04:37:38Z</dcterms:modified>
</cp:coreProperties>
</file>

<file path=docProps/thumbnail.jpeg>
</file>